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52"/>
  </p:notesMasterIdLst>
  <p:handoutMasterIdLst>
    <p:handoutMasterId r:id="rId53"/>
  </p:handoutMasterIdLst>
  <p:sldIdLst>
    <p:sldId id="257" r:id="rId5"/>
    <p:sldId id="299" r:id="rId6"/>
    <p:sldId id="300" r:id="rId7"/>
    <p:sldId id="301" r:id="rId8"/>
    <p:sldId id="302" r:id="rId9"/>
    <p:sldId id="303" r:id="rId10"/>
    <p:sldId id="304" r:id="rId11"/>
    <p:sldId id="305" r:id="rId12"/>
    <p:sldId id="306"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310" r:id="rId26"/>
    <p:sldId id="317" r:id="rId27"/>
    <p:sldId id="311" r:id="rId28"/>
    <p:sldId id="318" r:id="rId29"/>
    <p:sldId id="312" r:id="rId30"/>
    <p:sldId id="319" r:id="rId31"/>
    <p:sldId id="313" r:id="rId32"/>
    <p:sldId id="320" r:id="rId33"/>
    <p:sldId id="314" r:id="rId34"/>
    <p:sldId id="321" r:id="rId35"/>
    <p:sldId id="315" r:id="rId36"/>
    <p:sldId id="322" r:id="rId37"/>
    <p:sldId id="316" r:id="rId38"/>
    <p:sldId id="323" r:id="rId39"/>
    <p:sldId id="324" r:id="rId40"/>
    <p:sldId id="283" r:id="rId41"/>
    <p:sldId id="284" r:id="rId42"/>
    <p:sldId id="285" r:id="rId43"/>
    <p:sldId id="286" r:id="rId44"/>
    <p:sldId id="307" r:id="rId45"/>
    <p:sldId id="287" r:id="rId46"/>
    <p:sldId id="326" r:id="rId47"/>
    <p:sldId id="325" r:id="rId48"/>
    <p:sldId id="308" r:id="rId49"/>
    <p:sldId id="309" r:id="rId50"/>
    <p:sldId id="260" r:id="rId51"/>
  </p:sldIdLst>
  <p:sldSz cx="9906000" cy="6858000" type="A4"/>
  <p:notesSz cx="6858000" cy="9144000"/>
  <p:embeddedFontLst>
    <p:embeddedFont>
      <p:font typeface="Helvetica Neue" panose="020B0604020202020204" charset="0"/>
      <p:regular r:id="rId54"/>
      <p:bold r:id="rId55"/>
      <p:italic r:id="rId56"/>
      <p:boldItalic r:id="rId57"/>
    </p:embeddedFont>
    <p:embeddedFont>
      <p:font typeface="FlandersArtSans-Regular" panose="00000500000000000000" pitchFamily="2" charset="0"/>
      <p:regular r:id="rId58"/>
    </p:embeddedFont>
    <p:embeddedFont>
      <p:font typeface="FlandersArtSans-Light" panose="00000400000000000000" pitchFamily="2" charset="0"/>
      <p:regular r:id="rId59"/>
    </p:embeddedFont>
    <p:embeddedFont>
      <p:font typeface="Calibri" panose="020F0502020204030204" pitchFamily="34" charset="0"/>
      <p:regular r:id="rId60"/>
      <p:bold r:id="rId61"/>
      <p:italic r:id="rId62"/>
      <p:boldItalic r:id="rId63"/>
    </p:embeddedFont>
    <p:embeddedFont>
      <p:font typeface="FlandersArtSans-Bold" panose="00000800000000000000" pitchFamily="2" charset="0"/>
      <p:bold r:id="rId64"/>
    </p:embeddedFont>
    <p:embeddedFont>
      <p:font typeface="Georgia" panose="02040502050405020303" pitchFamily="18" charset="0"/>
      <p:regular r:id="rId65"/>
      <p:bold r:id="rId66"/>
      <p:italic r:id="rId67"/>
      <p:boldItalic r:id="rId68"/>
    </p:embeddedFont>
  </p:embeddedFontLst>
  <p:defaultTextStyle>
    <a:defPPr>
      <a:defRPr lang="nl-BE"/>
    </a:defPPr>
    <a:lvl1pPr marL="0" algn="l" defTabSz="914235" rtl="0" eaLnBrk="1" latinLnBrk="0" hangingPunct="1">
      <a:defRPr sz="1799" kern="1200">
        <a:solidFill>
          <a:schemeClr val="tx1"/>
        </a:solidFill>
        <a:latin typeface="+mn-lt"/>
        <a:ea typeface="+mn-ea"/>
        <a:cs typeface="+mn-cs"/>
      </a:defRPr>
    </a:lvl1pPr>
    <a:lvl2pPr marL="457117" algn="l" defTabSz="914235" rtl="0" eaLnBrk="1" latinLnBrk="0" hangingPunct="1">
      <a:defRPr sz="1799" kern="1200">
        <a:solidFill>
          <a:schemeClr val="tx1"/>
        </a:solidFill>
        <a:latin typeface="+mn-lt"/>
        <a:ea typeface="+mn-ea"/>
        <a:cs typeface="+mn-cs"/>
      </a:defRPr>
    </a:lvl2pPr>
    <a:lvl3pPr marL="914235" algn="l" defTabSz="914235" rtl="0" eaLnBrk="1" latinLnBrk="0" hangingPunct="1">
      <a:defRPr sz="1799" kern="1200">
        <a:solidFill>
          <a:schemeClr val="tx1"/>
        </a:solidFill>
        <a:latin typeface="+mn-lt"/>
        <a:ea typeface="+mn-ea"/>
        <a:cs typeface="+mn-cs"/>
      </a:defRPr>
    </a:lvl3pPr>
    <a:lvl4pPr marL="1371353" algn="l" defTabSz="914235" rtl="0" eaLnBrk="1" latinLnBrk="0" hangingPunct="1">
      <a:defRPr sz="1799" kern="1200">
        <a:solidFill>
          <a:schemeClr val="tx1"/>
        </a:solidFill>
        <a:latin typeface="+mn-lt"/>
        <a:ea typeface="+mn-ea"/>
        <a:cs typeface="+mn-cs"/>
      </a:defRPr>
    </a:lvl4pPr>
    <a:lvl5pPr marL="1828470" algn="l" defTabSz="914235" rtl="0" eaLnBrk="1" latinLnBrk="0" hangingPunct="1">
      <a:defRPr sz="1799" kern="1200">
        <a:solidFill>
          <a:schemeClr val="tx1"/>
        </a:solidFill>
        <a:latin typeface="+mn-lt"/>
        <a:ea typeface="+mn-ea"/>
        <a:cs typeface="+mn-cs"/>
      </a:defRPr>
    </a:lvl5pPr>
    <a:lvl6pPr marL="2285588" algn="l" defTabSz="914235" rtl="0" eaLnBrk="1" latinLnBrk="0" hangingPunct="1">
      <a:defRPr sz="1799" kern="1200">
        <a:solidFill>
          <a:schemeClr val="tx1"/>
        </a:solidFill>
        <a:latin typeface="+mn-lt"/>
        <a:ea typeface="+mn-ea"/>
        <a:cs typeface="+mn-cs"/>
      </a:defRPr>
    </a:lvl6pPr>
    <a:lvl7pPr marL="2742705" algn="l" defTabSz="914235" rtl="0" eaLnBrk="1" latinLnBrk="0" hangingPunct="1">
      <a:defRPr sz="1799" kern="1200">
        <a:solidFill>
          <a:schemeClr val="tx1"/>
        </a:solidFill>
        <a:latin typeface="+mn-lt"/>
        <a:ea typeface="+mn-ea"/>
        <a:cs typeface="+mn-cs"/>
      </a:defRPr>
    </a:lvl7pPr>
    <a:lvl8pPr marL="3199823" algn="l" defTabSz="914235" rtl="0" eaLnBrk="1" latinLnBrk="0" hangingPunct="1">
      <a:defRPr sz="1799" kern="1200">
        <a:solidFill>
          <a:schemeClr val="tx1"/>
        </a:solidFill>
        <a:latin typeface="+mn-lt"/>
        <a:ea typeface="+mn-ea"/>
        <a:cs typeface="+mn-cs"/>
      </a:defRPr>
    </a:lvl8pPr>
    <a:lvl9pPr marL="3656940" algn="l" defTabSz="914235"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00" d="100"/>
          <a:sy n="100" d="100"/>
        </p:scale>
        <p:origin x="246" y="84"/>
      </p:cViewPr>
      <p:guideLst/>
    </p:cSldViewPr>
  </p:slideViewPr>
  <p:notesTextViewPr>
    <p:cViewPr>
      <p:scale>
        <a:sx n="1" d="1"/>
        <a:sy n="1" d="1"/>
      </p:scale>
      <p:origin x="0" y="0"/>
    </p:cViewPr>
  </p:notesTextViewPr>
  <p:sorterViewPr>
    <p:cViewPr>
      <p:scale>
        <a:sx n="66" d="100"/>
        <a:sy n="66" d="100"/>
      </p:scale>
      <p:origin x="0" y="-1470"/>
    </p:cViewPr>
  </p:sorterViewPr>
  <p:notesViewPr>
    <p:cSldViewPr snapToGrid="0">
      <p:cViewPr varScale="1">
        <p:scale>
          <a:sx n="101" d="100"/>
          <a:sy n="101" d="100"/>
        </p:scale>
        <p:origin x="269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1"/>
          <p:cNvSpPr>
            <a:spLocks noGrp="1"/>
          </p:cNvSpPr>
          <p:nvPr>
            <p:ph type="hdr" sz="quarter"/>
          </p:nvPr>
        </p:nvSpPr>
        <p:spPr>
          <a:xfrm>
            <a:off x="476670" y="179512"/>
            <a:ext cx="3407942" cy="279276"/>
          </a:xfrm>
          <a:prstGeom prst="rect">
            <a:avLst/>
          </a:prstGeom>
        </p:spPr>
        <p:txBody>
          <a:bodyPr vert="horz" lIns="91440" tIns="45720" rIns="91440" bIns="45720" rtlCol="0"/>
          <a:lstStyle>
            <a:lvl1pPr algn="l">
              <a:defRPr sz="1200"/>
            </a:lvl1pPr>
          </a:lstStyle>
          <a:p>
            <a:endParaRPr lang="nl-BE" dirty="0">
              <a:latin typeface="FlandersArtSans-Regular" panose="00000500000000000000" pitchFamily="2" charset="0"/>
            </a:endParaRPr>
          </a:p>
        </p:txBody>
      </p:sp>
      <p:sp>
        <p:nvSpPr>
          <p:cNvPr id="7" name="Date Placeholder 2"/>
          <p:cNvSpPr>
            <a:spLocks noGrp="1"/>
          </p:cNvSpPr>
          <p:nvPr>
            <p:ph type="dt" sz="quarter" idx="1"/>
          </p:nvPr>
        </p:nvSpPr>
        <p:spPr>
          <a:xfrm>
            <a:off x="4941168" y="179512"/>
            <a:ext cx="1483197" cy="279276"/>
          </a:xfrm>
          <a:prstGeom prst="rect">
            <a:avLst/>
          </a:prstGeom>
        </p:spPr>
        <p:txBody>
          <a:bodyPr vert="horz" lIns="91440" tIns="45720" rIns="91440" bIns="45720" rtlCol="0"/>
          <a:lstStyle>
            <a:lvl1pPr algn="r">
              <a:defRPr sz="1200"/>
            </a:lvl1pPr>
          </a:lstStyle>
          <a:p>
            <a:fld id="{BF415B66-BF51-4972-819E-6E18353EB769}" type="datetimeFigureOut">
              <a:rPr lang="nl-BE" smtClean="0"/>
              <a:t>8/05/2018</a:t>
            </a:fld>
            <a:endParaRPr lang="nl-BE"/>
          </a:p>
        </p:txBody>
      </p:sp>
      <p:sp>
        <p:nvSpPr>
          <p:cNvPr id="8" name="Footer Placeholder 3"/>
          <p:cNvSpPr>
            <a:spLocks noGrp="1"/>
          </p:cNvSpPr>
          <p:nvPr>
            <p:ph type="ftr" sz="quarter" idx="2"/>
          </p:nvPr>
        </p:nvSpPr>
        <p:spPr>
          <a:xfrm>
            <a:off x="476671" y="8685212"/>
            <a:ext cx="3407941" cy="279276"/>
          </a:xfrm>
          <a:prstGeom prst="rect">
            <a:avLst/>
          </a:prstGeom>
        </p:spPr>
        <p:txBody>
          <a:bodyPr vert="horz" lIns="91440" tIns="45720" rIns="91440" bIns="45720" rtlCol="0" anchor="b"/>
          <a:lstStyle>
            <a:lvl1pPr algn="l">
              <a:defRPr sz="1200"/>
            </a:lvl1pPr>
          </a:lstStyle>
          <a:p>
            <a:endParaRPr lang="nl-BE" dirty="0"/>
          </a:p>
        </p:txBody>
      </p:sp>
      <p:sp>
        <p:nvSpPr>
          <p:cNvPr id="9" name="Slide Number Placeholder 4"/>
          <p:cNvSpPr>
            <a:spLocks noGrp="1"/>
          </p:cNvSpPr>
          <p:nvPr>
            <p:ph type="sldNum" sz="quarter" idx="3"/>
          </p:nvPr>
        </p:nvSpPr>
        <p:spPr>
          <a:xfrm>
            <a:off x="5661248" y="8685213"/>
            <a:ext cx="763117" cy="279275"/>
          </a:xfrm>
          <a:prstGeom prst="rect">
            <a:avLst/>
          </a:prstGeom>
        </p:spPr>
        <p:txBody>
          <a:bodyPr vert="horz" lIns="91440" tIns="45720" rIns="91440" bIns="45720" rtlCol="0" anchor="b"/>
          <a:lstStyle>
            <a:lvl1pPr algn="r">
              <a:defRPr sz="1200"/>
            </a:lvl1pPr>
          </a:lstStyle>
          <a:p>
            <a:fld id="{31D57D71-DFD4-49A2-8FE9-9156F9579F84}" type="slidenum">
              <a:rPr lang="nl-BE" smtClean="0">
                <a:latin typeface="FlandersArtSans-Regular" panose="00000500000000000000" pitchFamily="2" charset="0"/>
              </a:rPr>
              <a:t>‹#›</a:t>
            </a:fld>
            <a:endParaRPr lang="nl-BE">
              <a:latin typeface="FlandersArtSans-Regular" panose="00000500000000000000" pitchFamily="2" charset="0"/>
            </a:endParaRPr>
          </a:p>
        </p:txBody>
      </p:sp>
    </p:spTree>
    <p:extLst>
      <p:ext uri="{BB962C8B-B14F-4D97-AF65-F5344CB8AC3E}">
        <p14:creationId xmlns:p14="http://schemas.microsoft.com/office/powerpoint/2010/main" val="3906562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8" name="Header Placeholder 1"/>
          <p:cNvSpPr>
            <a:spLocks noGrp="1"/>
          </p:cNvSpPr>
          <p:nvPr>
            <p:ph type="hdr" sz="quarter"/>
          </p:nvPr>
        </p:nvSpPr>
        <p:spPr>
          <a:xfrm>
            <a:off x="476670" y="179512"/>
            <a:ext cx="3407942" cy="279276"/>
          </a:xfrm>
          <a:prstGeom prst="rect">
            <a:avLst/>
          </a:prstGeom>
        </p:spPr>
        <p:txBody>
          <a:bodyPr vert="horz" lIns="91440" tIns="45720" rIns="91440" bIns="45720" rtlCol="0"/>
          <a:lstStyle>
            <a:lvl1pPr algn="l">
              <a:defRPr sz="1200"/>
            </a:lvl1pPr>
          </a:lstStyle>
          <a:p>
            <a:endParaRPr lang="nl-BE" dirty="0">
              <a:latin typeface="FlandersArtSans-Regular" panose="00000500000000000000" pitchFamily="2" charset="0"/>
            </a:endParaRPr>
          </a:p>
        </p:txBody>
      </p:sp>
      <p:sp>
        <p:nvSpPr>
          <p:cNvPr id="9" name="Date Placeholder 2"/>
          <p:cNvSpPr>
            <a:spLocks noGrp="1"/>
          </p:cNvSpPr>
          <p:nvPr>
            <p:ph type="dt" sz="quarter" idx="1"/>
          </p:nvPr>
        </p:nvSpPr>
        <p:spPr>
          <a:xfrm>
            <a:off x="4941168" y="179512"/>
            <a:ext cx="1483197" cy="279276"/>
          </a:xfrm>
          <a:prstGeom prst="rect">
            <a:avLst/>
          </a:prstGeom>
        </p:spPr>
        <p:txBody>
          <a:bodyPr vert="horz" lIns="91440" tIns="45720" rIns="91440" bIns="45720" rtlCol="0"/>
          <a:lstStyle>
            <a:lvl1pPr algn="r">
              <a:defRPr sz="1200"/>
            </a:lvl1pPr>
          </a:lstStyle>
          <a:p>
            <a:fld id="{BF415B66-BF51-4972-819E-6E18353EB769}" type="datetimeFigureOut">
              <a:rPr lang="nl-BE" smtClean="0"/>
              <a:t>8/05/2018</a:t>
            </a:fld>
            <a:endParaRPr lang="nl-BE"/>
          </a:p>
        </p:txBody>
      </p:sp>
      <p:sp>
        <p:nvSpPr>
          <p:cNvPr id="10" name="Footer Placeholder 3"/>
          <p:cNvSpPr>
            <a:spLocks noGrp="1"/>
          </p:cNvSpPr>
          <p:nvPr>
            <p:ph type="ftr" sz="quarter" idx="4"/>
          </p:nvPr>
        </p:nvSpPr>
        <p:spPr>
          <a:xfrm>
            <a:off x="476671" y="8685212"/>
            <a:ext cx="3407941" cy="279276"/>
          </a:xfrm>
          <a:prstGeom prst="rect">
            <a:avLst/>
          </a:prstGeom>
        </p:spPr>
        <p:txBody>
          <a:bodyPr vert="horz" lIns="91440" tIns="45720" rIns="91440" bIns="45720" rtlCol="0" anchor="b"/>
          <a:lstStyle>
            <a:lvl1pPr algn="l">
              <a:defRPr sz="1200"/>
            </a:lvl1pPr>
          </a:lstStyle>
          <a:p>
            <a:endParaRPr lang="nl-BE" dirty="0"/>
          </a:p>
        </p:txBody>
      </p:sp>
      <p:sp>
        <p:nvSpPr>
          <p:cNvPr id="11" name="Slide Number Placeholder 4"/>
          <p:cNvSpPr>
            <a:spLocks noGrp="1"/>
          </p:cNvSpPr>
          <p:nvPr>
            <p:ph type="sldNum" sz="quarter" idx="5"/>
          </p:nvPr>
        </p:nvSpPr>
        <p:spPr>
          <a:xfrm>
            <a:off x="5661248" y="8685213"/>
            <a:ext cx="763117" cy="279275"/>
          </a:xfrm>
          <a:prstGeom prst="rect">
            <a:avLst/>
          </a:prstGeom>
        </p:spPr>
        <p:txBody>
          <a:bodyPr vert="horz" lIns="91440" tIns="45720" rIns="91440" bIns="45720" rtlCol="0" anchor="b"/>
          <a:lstStyle>
            <a:lvl1pPr algn="r">
              <a:defRPr sz="1200"/>
            </a:lvl1pPr>
          </a:lstStyle>
          <a:p>
            <a:fld id="{31D57D71-DFD4-49A2-8FE9-9156F9579F84}" type="slidenum">
              <a:rPr lang="nl-BE" smtClean="0">
                <a:latin typeface="FlandersArtSans-Regular" panose="00000500000000000000" pitchFamily="2" charset="0"/>
              </a:rPr>
              <a:t>‹#›</a:t>
            </a:fld>
            <a:endParaRPr lang="nl-BE">
              <a:latin typeface="FlandersArtSans-Regular" panose="00000500000000000000" pitchFamily="2" charset="0"/>
            </a:endParaRPr>
          </a:p>
        </p:txBody>
      </p:sp>
    </p:spTree>
    <p:extLst>
      <p:ext uri="{BB962C8B-B14F-4D97-AF65-F5344CB8AC3E}">
        <p14:creationId xmlns:p14="http://schemas.microsoft.com/office/powerpoint/2010/main" val="2944797008"/>
      </p:ext>
    </p:extLst>
  </p:cSld>
  <p:clrMap bg1="lt1" tx1="dk1" bg2="lt2" tx2="dk2" accent1="accent1" accent2="accent2" accent3="accent3" accent4="accent4" accent5="accent5" accent6="accent6" hlink="hlink" folHlink="folHlink"/>
  <p:notesStyle>
    <a:lvl1pPr marL="171419"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1pPr>
    <a:lvl2pPr marL="360000" indent="-171419" algn="l" defTabSz="914235" rtl="0" eaLnBrk="1" latinLnBrk="0" hangingPunct="1">
      <a:buFont typeface="Wingdings" panose="05000000000000000000" pitchFamily="2" charset="2"/>
      <a:buChar char="§"/>
      <a:defRPr sz="1200" kern="1200">
        <a:solidFill>
          <a:schemeClr val="tx1"/>
        </a:solidFill>
        <a:latin typeface="FlandersArtSans-Regular" panose="00000500000000000000" pitchFamily="2" charset="0"/>
        <a:ea typeface="+mn-ea"/>
        <a:cs typeface="+mn-cs"/>
      </a:defRPr>
    </a:lvl2pPr>
    <a:lvl3pPr marL="540000"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3pPr>
    <a:lvl4pPr marL="720000" indent="-171419" algn="l" defTabSz="914235" rtl="0" eaLnBrk="1" latinLnBrk="0" hangingPunct="1">
      <a:buFont typeface="Wingdings" panose="05000000000000000000" pitchFamily="2" charset="2"/>
      <a:buChar char="§"/>
      <a:defRPr sz="1200" kern="1200">
        <a:solidFill>
          <a:schemeClr val="tx1"/>
        </a:solidFill>
        <a:latin typeface="FlandersArtSans-Regular" panose="00000500000000000000" pitchFamily="2" charset="0"/>
        <a:ea typeface="+mn-ea"/>
        <a:cs typeface="+mn-cs"/>
      </a:defRPr>
    </a:lvl4pPr>
    <a:lvl5pPr marL="900000"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5pPr>
    <a:lvl6pPr marL="2285588" algn="l" defTabSz="914235" rtl="0" eaLnBrk="1" latinLnBrk="0" hangingPunct="1">
      <a:defRPr sz="1200" kern="1200">
        <a:solidFill>
          <a:schemeClr val="tx1"/>
        </a:solidFill>
        <a:latin typeface="+mn-lt"/>
        <a:ea typeface="+mn-ea"/>
        <a:cs typeface="+mn-cs"/>
      </a:defRPr>
    </a:lvl6pPr>
    <a:lvl7pPr marL="2742705" algn="l" defTabSz="914235" rtl="0" eaLnBrk="1" latinLnBrk="0" hangingPunct="1">
      <a:defRPr sz="1200" kern="1200">
        <a:solidFill>
          <a:schemeClr val="tx1"/>
        </a:solidFill>
        <a:latin typeface="+mn-lt"/>
        <a:ea typeface="+mn-ea"/>
        <a:cs typeface="+mn-cs"/>
      </a:defRPr>
    </a:lvl7pPr>
    <a:lvl8pPr marL="3199823" algn="l" defTabSz="914235" rtl="0" eaLnBrk="1" latinLnBrk="0" hangingPunct="1">
      <a:defRPr sz="1200" kern="1200">
        <a:solidFill>
          <a:schemeClr val="tx1"/>
        </a:solidFill>
        <a:latin typeface="+mn-lt"/>
        <a:ea typeface="+mn-ea"/>
        <a:cs typeface="+mn-cs"/>
      </a:defRPr>
    </a:lvl8pPr>
    <a:lvl9pPr marL="3656940" algn="l" defTabSz="91423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a:t>
            </a:fld>
            <a:endParaRPr lang="nl-BE">
              <a:latin typeface="FlandersArtSans-Regular" panose="00000500000000000000" pitchFamily="2" charset="0"/>
            </a:endParaRPr>
          </a:p>
        </p:txBody>
      </p:sp>
    </p:spTree>
    <p:extLst>
      <p:ext uri="{BB962C8B-B14F-4D97-AF65-F5344CB8AC3E}">
        <p14:creationId xmlns:p14="http://schemas.microsoft.com/office/powerpoint/2010/main" val="2967988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14</a:t>
            </a:fld>
            <a:endParaRPr lang="nl-BE">
              <a:latin typeface="FlandersArtSans-Regular" panose="00000500000000000000" pitchFamily="2" charset="0"/>
            </a:endParaRPr>
          </a:p>
        </p:txBody>
      </p:sp>
    </p:spTree>
    <p:extLst>
      <p:ext uri="{BB962C8B-B14F-4D97-AF65-F5344CB8AC3E}">
        <p14:creationId xmlns:p14="http://schemas.microsoft.com/office/powerpoint/2010/main" val="3800749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15</a:t>
            </a:fld>
            <a:endParaRPr lang="nl-BE">
              <a:latin typeface="FlandersArtSans-Regular" panose="00000500000000000000" pitchFamily="2" charset="0"/>
            </a:endParaRPr>
          </a:p>
        </p:txBody>
      </p:sp>
    </p:spTree>
    <p:extLst>
      <p:ext uri="{BB962C8B-B14F-4D97-AF65-F5344CB8AC3E}">
        <p14:creationId xmlns:p14="http://schemas.microsoft.com/office/powerpoint/2010/main" val="2812942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16</a:t>
            </a:fld>
            <a:endParaRPr lang="nl-BE">
              <a:latin typeface="FlandersArtSans-Regular" panose="00000500000000000000" pitchFamily="2" charset="0"/>
            </a:endParaRPr>
          </a:p>
        </p:txBody>
      </p:sp>
    </p:spTree>
    <p:extLst>
      <p:ext uri="{BB962C8B-B14F-4D97-AF65-F5344CB8AC3E}">
        <p14:creationId xmlns:p14="http://schemas.microsoft.com/office/powerpoint/2010/main" val="597104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17</a:t>
            </a:fld>
            <a:endParaRPr lang="nl-BE">
              <a:latin typeface="FlandersArtSans-Regular" panose="00000500000000000000" pitchFamily="2" charset="0"/>
            </a:endParaRPr>
          </a:p>
        </p:txBody>
      </p:sp>
    </p:spTree>
    <p:extLst>
      <p:ext uri="{BB962C8B-B14F-4D97-AF65-F5344CB8AC3E}">
        <p14:creationId xmlns:p14="http://schemas.microsoft.com/office/powerpoint/2010/main" val="618265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18</a:t>
            </a:fld>
            <a:endParaRPr lang="nl-BE">
              <a:latin typeface="FlandersArtSans-Regular" panose="00000500000000000000" pitchFamily="2" charset="0"/>
            </a:endParaRPr>
          </a:p>
        </p:txBody>
      </p:sp>
    </p:spTree>
    <p:extLst>
      <p:ext uri="{BB962C8B-B14F-4D97-AF65-F5344CB8AC3E}">
        <p14:creationId xmlns:p14="http://schemas.microsoft.com/office/powerpoint/2010/main" val="1667629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19</a:t>
            </a:fld>
            <a:endParaRPr lang="nl-BE">
              <a:latin typeface="FlandersArtSans-Regular" panose="00000500000000000000" pitchFamily="2" charset="0"/>
            </a:endParaRPr>
          </a:p>
        </p:txBody>
      </p:sp>
    </p:spTree>
    <p:extLst>
      <p:ext uri="{BB962C8B-B14F-4D97-AF65-F5344CB8AC3E}">
        <p14:creationId xmlns:p14="http://schemas.microsoft.com/office/powerpoint/2010/main" val="703842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20</a:t>
            </a:fld>
            <a:endParaRPr lang="nl-BE">
              <a:latin typeface="FlandersArtSans-Regular" panose="00000500000000000000" pitchFamily="2" charset="0"/>
            </a:endParaRPr>
          </a:p>
        </p:txBody>
      </p:sp>
    </p:spTree>
    <p:extLst>
      <p:ext uri="{BB962C8B-B14F-4D97-AF65-F5344CB8AC3E}">
        <p14:creationId xmlns:p14="http://schemas.microsoft.com/office/powerpoint/2010/main" val="1861793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21</a:t>
            </a:fld>
            <a:endParaRPr lang="nl-BE">
              <a:latin typeface="FlandersArtSans-Regular" panose="00000500000000000000" pitchFamily="2" charset="0"/>
            </a:endParaRPr>
          </a:p>
        </p:txBody>
      </p:sp>
    </p:spTree>
    <p:extLst>
      <p:ext uri="{BB962C8B-B14F-4D97-AF65-F5344CB8AC3E}">
        <p14:creationId xmlns:p14="http://schemas.microsoft.com/office/powerpoint/2010/main" val="2323774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22</a:t>
            </a:fld>
            <a:endParaRPr lang="nl-BE">
              <a:latin typeface="FlandersArtSans-Regular" panose="00000500000000000000" pitchFamily="2" charset="0"/>
            </a:endParaRPr>
          </a:p>
        </p:txBody>
      </p:sp>
    </p:spTree>
    <p:extLst>
      <p:ext uri="{BB962C8B-B14F-4D97-AF65-F5344CB8AC3E}">
        <p14:creationId xmlns:p14="http://schemas.microsoft.com/office/powerpoint/2010/main" val="991927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23</a:t>
            </a:fld>
            <a:endParaRPr lang="nl-BE">
              <a:latin typeface="FlandersArtSans-Regular" panose="00000500000000000000" pitchFamily="2" charset="0"/>
            </a:endParaRPr>
          </a:p>
        </p:txBody>
      </p:sp>
    </p:spTree>
    <p:extLst>
      <p:ext uri="{BB962C8B-B14F-4D97-AF65-F5344CB8AC3E}">
        <p14:creationId xmlns:p14="http://schemas.microsoft.com/office/powerpoint/2010/main" val="3665279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6393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24</a:t>
            </a:fld>
            <a:endParaRPr lang="nl-BE">
              <a:latin typeface="FlandersArtSans-Regular" panose="00000500000000000000" pitchFamily="2" charset="0"/>
            </a:endParaRPr>
          </a:p>
        </p:txBody>
      </p:sp>
    </p:spTree>
    <p:extLst>
      <p:ext uri="{BB962C8B-B14F-4D97-AF65-F5344CB8AC3E}">
        <p14:creationId xmlns:p14="http://schemas.microsoft.com/office/powerpoint/2010/main" val="4166738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25</a:t>
            </a:fld>
            <a:endParaRPr lang="nl-BE">
              <a:latin typeface="FlandersArtSans-Regular" panose="00000500000000000000" pitchFamily="2" charset="0"/>
            </a:endParaRPr>
          </a:p>
        </p:txBody>
      </p:sp>
    </p:spTree>
    <p:extLst>
      <p:ext uri="{BB962C8B-B14F-4D97-AF65-F5344CB8AC3E}">
        <p14:creationId xmlns:p14="http://schemas.microsoft.com/office/powerpoint/2010/main" val="286847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26</a:t>
            </a:fld>
            <a:endParaRPr lang="nl-BE">
              <a:latin typeface="FlandersArtSans-Regular" panose="00000500000000000000" pitchFamily="2" charset="0"/>
            </a:endParaRPr>
          </a:p>
        </p:txBody>
      </p:sp>
    </p:spTree>
    <p:extLst>
      <p:ext uri="{BB962C8B-B14F-4D97-AF65-F5344CB8AC3E}">
        <p14:creationId xmlns:p14="http://schemas.microsoft.com/office/powerpoint/2010/main" val="1706484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27</a:t>
            </a:fld>
            <a:endParaRPr lang="nl-BE">
              <a:latin typeface="FlandersArtSans-Regular" panose="00000500000000000000" pitchFamily="2" charset="0"/>
            </a:endParaRPr>
          </a:p>
        </p:txBody>
      </p:sp>
    </p:spTree>
    <p:extLst>
      <p:ext uri="{BB962C8B-B14F-4D97-AF65-F5344CB8AC3E}">
        <p14:creationId xmlns:p14="http://schemas.microsoft.com/office/powerpoint/2010/main" val="1294129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28</a:t>
            </a:fld>
            <a:endParaRPr lang="nl-BE">
              <a:latin typeface="FlandersArtSans-Regular" panose="00000500000000000000" pitchFamily="2" charset="0"/>
            </a:endParaRPr>
          </a:p>
        </p:txBody>
      </p:sp>
    </p:spTree>
    <p:extLst>
      <p:ext uri="{BB962C8B-B14F-4D97-AF65-F5344CB8AC3E}">
        <p14:creationId xmlns:p14="http://schemas.microsoft.com/office/powerpoint/2010/main" val="24946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29</a:t>
            </a:fld>
            <a:endParaRPr lang="nl-BE">
              <a:latin typeface="FlandersArtSans-Regular" panose="00000500000000000000" pitchFamily="2" charset="0"/>
            </a:endParaRPr>
          </a:p>
        </p:txBody>
      </p:sp>
    </p:spTree>
    <p:extLst>
      <p:ext uri="{BB962C8B-B14F-4D97-AF65-F5344CB8AC3E}">
        <p14:creationId xmlns:p14="http://schemas.microsoft.com/office/powerpoint/2010/main" val="2925225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30</a:t>
            </a:fld>
            <a:endParaRPr lang="nl-BE">
              <a:latin typeface="FlandersArtSans-Regular" panose="00000500000000000000" pitchFamily="2" charset="0"/>
            </a:endParaRPr>
          </a:p>
        </p:txBody>
      </p:sp>
    </p:spTree>
    <p:extLst>
      <p:ext uri="{BB962C8B-B14F-4D97-AF65-F5344CB8AC3E}">
        <p14:creationId xmlns:p14="http://schemas.microsoft.com/office/powerpoint/2010/main" val="458024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31</a:t>
            </a:fld>
            <a:endParaRPr lang="nl-BE">
              <a:latin typeface="FlandersArtSans-Regular" panose="00000500000000000000" pitchFamily="2" charset="0"/>
            </a:endParaRPr>
          </a:p>
        </p:txBody>
      </p:sp>
    </p:spTree>
    <p:extLst>
      <p:ext uri="{BB962C8B-B14F-4D97-AF65-F5344CB8AC3E}">
        <p14:creationId xmlns:p14="http://schemas.microsoft.com/office/powerpoint/2010/main" val="1109995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32</a:t>
            </a:fld>
            <a:endParaRPr lang="nl-BE">
              <a:latin typeface="FlandersArtSans-Regular" panose="00000500000000000000" pitchFamily="2" charset="0"/>
            </a:endParaRPr>
          </a:p>
        </p:txBody>
      </p:sp>
    </p:spTree>
    <p:extLst>
      <p:ext uri="{BB962C8B-B14F-4D97-AF65-F5344CB8AC3E}">
        <p14:creationId xmlns:p14="http://schemas.microsoft.com/office/powerpoint/2010/main" val="34343122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33</a:t>
            </a:fld>
            <a:endParaRPr lang="nl-BE">
              <a:latin typeface="FlandersArtSans-Regular" panose="00000500000000000000" pitchFamily="2" charset="0"/>
            </a:endParaRPr>
          </a:p>
        </p:txBody>
      </p:sp>
    </p:spTree>
    <p:extLst>
      <p:ext uri="{BB962C8B-B14F-4D97-AF65-F5344CB8AC3E}">
        <p14:creationId xmlns:p14="http://schemas.microsoft.com/office/powerpoint/2010/main" val="242828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000000"/>
                </a:solidFill>
                <a:ea typeface="Arial"/>
                <a:cs typeface="Arial"/>
                <a:sym typeface="Arial"/>
              </a:rPr>
              <a:t>R</a:t>
            </a:r>
            <a:endParaRPr sz="1100" b="0" i="0" u="none" strike="noStrike" cap="none">
              <a:solidFill>
                <a:srgbClr val="000000"/>
              </a:solidFill>
              <a:ea typeface="Arial"/>
              <a:cs typeface="Arial"/>
              <a:sym typeface="Arial"/>
            </a:endParaRPr>
          </a:p>
        </p:txBody>
      </p:sp>
      <p:sp>
        <p:nvSpPr>
          <p:cNvPr id="191" name="Shape 191"/>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74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34</a:t>
            </a:fld>
            <a:endParaRPr lang="nl-BE">
              <a:latin typeface="FlandersArtSans-Regular" panose="00000500000000000000" pitchFamily="2" charset="0"/>
            </a:endParaRPr>
          </a:p>
        </p:txBody>
      </p:sp>
    </p:spTree>
    <p:extLst>
      <p:ext uri="{BB962C8B-B14F-4D97-AF65-F5344CB8AC3E}">
        <p14:creationId xmlns:p14="http://schemas.microsoft.com/office/powerpoint/2010/main" val="1241060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35</a:t>
            </a:fld>
            <a:endParaRPr lang="nl-BE">
              <a:latin typeface="FlandersArtSans-Regular" panose="00000500000000000000" pitchFamily="2" charset="0"/>
            </a:endParaRPr>
          </a:p>
        </p:txBody>
      </p:sp>
    </p:spTree>
    <p:extLst>
      <p:ext uri="{BB962C8B-B14F-4D97-AF65-F5344CB8AC3E}">
        <p14:creationId xmlns:p14="http://schemas.microsoft.com/office/powerpoint/2010/main" val="1988377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36</a:t>
            </a:fld>
            <a:endParaRPr lang="nl-BE">
              <a:latin typeface="FlandersArtSans-Regular" panose="00000500000000000000" pitchFamily="2" charset="0"/>
            </a:endParaRPr>
          </a:p>
        </p:txBody>
      </p:sp>
    </p:spTree>
    <p:extLst>
      <p:ext uri="{BB962C8B-B14F-4D97-AF65-F5344CB8AC3E}">
        <p14:creationId xmlns:p14="http://schemas.microsoft.com/office/powerpoint/2010/main" val="2089562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37</a:t>
            </a:fld>
            <a:endParaRPr lang="nl-BE">
              <a:latin typeface="FlandersArtSans-Regular" panose="00000500000000000000" pitchFamily="2" charset="0"/>
            </a:endParaRPr>
          </a:p>
        </p:txBody>
      </p:sp>
    </p:spTree>
    <p:extLst>
      <p:ext uri="{BB962C8B-B14F-4D97-AF65-F5344CB8AC3E}">
        <p14:creationId xmlns:p14="http://schemas.microsoft.com/office/powerpoint/2010/main" val="1135442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38</a:t>
            </a:fld>
            <a:endParaRPr lang="nl-BE">
              <a:latin typeface="FlandersArtSans-Regular" panose="00000500000000000000" pitchFamily="2" charset="0"/>
            </a:endParaRPr>
          </a:p>
        </p:txBody>
      </p:sp>
    </p:spTree>
    <p:extLst>
      <p:ext uri="{BB962C8B-B14F-4D97-AF65-F5344CB8AC3E}">
        <p14:creationId xmlns:p14="http://schemas.microsoft.com/office/powerpoint/2010/main" val="2574921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39</a:t>
            </a:fld>
            <a:endParaRPr lang="nl-BE">
              <a:latin typeface="FlandersArtSans-Regular" panose="00000500000000000000" pitchFamily="2" charset="0"/>
            </a:endParaRPr>
          </a:p>
        </p:txBody>
      </p:sp>
    </p:spTree>
    <p:extLst>
      <p:ext uri="{BB962C8B-B14F-4D97-AF65-F5344CB8AC3E}">
        <p14:creationId xmlns:p14="http://schemas.microsoft.com/office/powerpoint/2010/main" val="2163199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40</a:t>
            </a:fld>
            <a:endParaRPr lang="nl-BE">
              <a:latin typeface="FlandersArtSans-Regular" panose="00000500000000000000" pitchFamily="2" charset="0"/>
            </a:endParaRPr>
          </a:p>
        </p:txBody>
      </p:sp>
    </p:spTree>
    <p:extLst>
      <p:ext uri="{BB962C8B-B14F-4D97-AF65-F5344CB8AC3E}">
        <p14:creationId xmlns:p14="http://schemas.microsoft.com/office/powerpoint/2010/main" val="3564986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42</a:t>
            </a:fld>
            <a:endParaRPr lang="nl-BE">
              <a:latin typeface="FlandersArtSans-Regular" panose="00000500000000000000" pitchFamily="2" charset="0"/>
            </a:endParaRPr>
          </a:p>
        </p:txBody>
      </p:sp>
    </p:spTree>
    <p:extLst>
      <p:ext uri="{BB962C8B-B14F-4D97-AF65-F5344CB8AC3E}">
        <p14:creationId xmlns:p14="http://schemas.microsoft.com/office/powerpoint/2010/main" val="1944523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43</a:t>
            </a:fld>
            <a:endParaRPr lang="nl-BE">
              <a:latin typeface="FlandersArtSans-Regular" panose="00000500000000000000" pitchFamily="2" charset="0"/>
            </a:endParaRPr>
          </a:p>
        </p:txBody>
      </p:sp>
    </p:spTree>
    <p:extLst>
      <p:ext uri="{BB962C8B-B14F-4D97-AF65-F5344CB8AC3E}">
        <p14:creationId xmlns:p14="http://schemas.microsoft.com/office/powerpoint/2010/main" val="3316812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44</a:t>
            </a:fld>
            <a:endParaRPr lang="nl-BE">
              <a:latin typeface="FlandersArtSans-Regular" panose="00000500000000000000" pitchFamily="2" charset="0"/>
            </a:endParaRPr>
          </a:p>
        </p:txBody>
      </p:sp>
    </p:spTree>
    <p:extLst>
      <p:ext uri="{BB962C8B-B14F-4D97-AF65-F5344CB8AC3E}">
        <p14:creationId xmlns:p14="http://schemas.microsoft.com/office/powerpoint/2010/main" val="2707366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4" name="Shape 20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rgbClr val="000000"/>
              </a:buClr>
              <a:buSzPts val="1100"/>
              <a:buFont typeface="Arial"/>
              <a:buNone/>
            </a:pPr>
            <a:r>
              <a:rPr lang="en-GB" sz="2200" b="0" i="0" u="none" strike="noStrike" cap="none">
                <a:solidFill>
                  <a:srgbClr val="000000"/>
                </a:solidFill>
                <a:latin typeface="Helvetica Neue"/>
                <a:ea typeface="Helvetica Neue"/>
                <a:cs typeface="Helvetica Neue"/>
                <a:sym typeface="Helvetica Neue"/>
              </a:rPr>
              <a:t>R</a:t>
            </a:r>
            <a:endParaRPr sz="22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68582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45</a:t>
            </a:fld>
            <a:endParaRPr lang="nl-BE">
              <a:latin typeface="FlandersArtSans-Regular" panose="00000500000000000000" pitchFamily="2" charset="0"/>
            </a:endParaRPr>
          </a:p>
        </p:txBody>
      </p:sp>
    </p:spTree>
    <p:extLst>
      <p:ext uri="{BB962C8B-B14F-4D97-AF65-F5344CB8AC3E}">
        <p14:creationId xmlns:p14="http://schemas.microsoft.com/office/powerpoint/2010/main" val="3799942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46</a:t>
            </a:fld>
            <a:endParaRPr lang="nl-BE">
              <a:latin typeface="FlandersArtSans-Regular" panose="00000500000000000000" pitchFamily="2" charset="0"/>
            </a:endParaRPr>
          </a:p>
        </p:txBody>
      </p:sp>
    </p:spTree>
    <p:extLst>
      <p:ext uri="{BB962C8B-B14F-4D97-AF65-F5344CB8AC3E}">
        <p14:creationId xmlns:p14="http://schemas.microsoft.com/office/powerpoint/2010/main" val="2264803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7" name="Shape 247"/>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rgbClr val="000000"/>
              </a:buClr>
              <a:buSzPts val="1100"/>
              <a:buFont typeface="Arial"/>
              <a:buNone/>
            </a:pPr>
            <a:r>
              <a:rPr lang="en-GB" sz="2200" b="0" i="0" u="none" strike="noStrike" cap="none">
                <a:solidFill>
                  <a:srgbClr val="000000"/>
                </a:solidFill>
                <a:latin typeface="Helvetica Neue"/>
                <a:ea typeface="Helvetica Neue"/>
                <a:cs typeface="Helvetica Neue"/>
                <a:sym typeface="Helvetica Neue"/>
              </a:rPr>
              <a:t>J</a:t>
            </a:r>
            <a:endParaRPr sz="22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284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10</a:t>
            </a:fld>
            <a:endParaRPr lang="nl-BE">
              <a:latin typeface="FlandersArtSans-Regular" panose="00000500000000000000" pitchFamily="2" charset="0"/>
            </a:endParaRPr>
          </a:p>
        </p:txBody>
      </p:sp>
    </p:spTree>
    <p:extLst>
      <p:ext uri="{BB962C8B-B14F-4D97-AF65-F5344CB8AC3E}">
        <p14:creationId xmlns:p14="http://schemas.microsoft.com/office/powerpoint/2010/main" val="279945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11</a:t>
            </a:fld>
            <a:endParaRPr lang="nl-BE">
              <a:latin typeface="FlandersArtSans-Regular" panose="00000500000000000000" pitchFamily="2" charset="0"/>
            </a:endParaRPr>
          </a:p>
        </p:txBody>
      </p:sp>
    </p:spTree>
    <p:extLst>
      <p:ext uri="{BB962C8B-B14F-4D97-AF65-F5344CB8AC3E}">
        <p14:creationId xmlns:p14="http://schemas.microsoft.com/office/powerpoint/2010/main" val="3429228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12</a:t>
            </a:fld>
            <a:endParaRPr lang="nl-BE">
              <a:latin typeface="FlandersArtSans-Regular" panose="00000500000000000000" pitchFamily="2" charset="0"/>
            </a:endParaRPr>
          </a:p>
        </p:txBody>
      </p:sp>
    </p:spTree>
    <p:extLst>
      <p:ext uri="{BB962C8B-B14F-4D97-AF65-F5344CB8AC3E}">
        <p14:creationId xmlns:p14="http://schemas.microsoft.com/office/powerpoint/2010/main" val="2837470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13</a:t>
            </a:fld>
            <a:endParaRPr lang="nl-BE">
              <a:latin typeface="FlandersArtSans-Regular" panose="00000500000000000000" pitchFamily="2" charset="0"/>
            </a:endParaRPr>
          </a:p>
        </p:txBody>
      </p:sp>
    </p:spTree>
    <p:extLst>
      <p:ext uri="{BB962C8B-B14F-4D97-AF65-F5344CB8AC3E}">
        <p14:creationId xmlns:p14="http://schemas.microsoft.com/office/powerpoint/2010/main" val="4167994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sp>
        <p:nvSpPr>
          <p:cNvPr id="54" name="Shape 54"/>
          <p:cNvSpPr/>
          <p:nvPr userDrawn="1"/>
        </p:nvSpPr>
        <p:spPr>
          <a:xfrm>
            <a:off x="2" y="0"/>
            <a:ext cx="961572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37"/>
                </a:moveTo>
                <a:lnTo>
                  <a:pt x="18835" y="0"/>
                </a:lnTo>
                <a:lnTo>
                  <a:pt x="21600" y="21600"/>
                </a:lnTo>
                <a:lnTo>
                  <a:pt x="33" y="21600"/>
                </a:lnTo>
                <a:lnTo>
                  <a:pt x="0" y="37"/>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56" name="image3.png"/>
          <p:cNvPicPr/>
          <p:nvPr/>
        </p:nvPicPr>
        <p:blipFill>
          <a:blip r:embed="rId2">
            <a:extLst/>
          </a:blip>
          <a:stretch>
            <a:fillRect/>
          </a:stretch>
        </p:blipFill>
        <p:spPr>
          <a:xfrm>
            <a:off x="700173" y="692695"/>
            <a:ext cx="1950001" cy="734484"/>
          </a:xfrm>
          <a:prstGeom prst="rect">
            <a:avLst/>
          </a:prstGeom>
          <a:ln w="12700">
            <a:miter lim="400000"/>
          </a:ln>
        </p:spPr>
      </p:pic>
      <p:sp>
        <p:nvSpPr>
          <p:cNvPr id="9" name="Subtitle 2"/>
          <p:cNvSpPr>
            <a:spLocks noGrp="1"/>
          </p:cNvSpPr>
          <p:nvPr>
            <p:ph type="subTitle" idx="1"/>
          </p:nvPr>
        </p:nvSpPr>
        <p:spPr>
          <a:xfrm>
            <a:off x="1028711" y="4509834"/>
            <a:ext cx="7434681"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Shape 7"/>
          <p:cNvSpPr>
            <a:spLocks noGrp="1"/>
          </p:cNvSpPr>
          <p:nvPr>
            <p:ph type="title"/>
          </p:nvPr>
        </p:nvSpPr>
        <p:spPr>
          <a:xfrm>
            <a:off x="1028712" y="1551752"/>
            <a:ext cx="7434681"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6" name="TextBox 15"/>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197065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62524" y="365128"/>
            <a:ext cx="3023824" cy="1325563"/>
          </a:xfrm>
          <a:prstGeom prst="rect">
            <a:avLst/>
          </a:prstGeom>
        </p:spPr>
        <p:txBody>
          <a:bodyPr vert="horz" lIns="91440" tIns="45720" rIns="91440" bIns="45720" rtlCol="0" anchor="t">
            <a:normAutofit/>
          </a:bodyPr>
          <a:lstStyle>
            <a:lvl1pPr>
              <a:defRPr sz="2400">
                <a:latin typeface="FlandersArtSans-Bold" panose="00000800000000000000" pitchFamily="2" charset="0"/>
              </a:defRPr>
            </a:lvl1pPr>
          </a:lstStyle>
          <a:p>
            <a:r>
              <a:rPr lang="en-US"/>
              <a:t>Click to edit Master title style</a:t>
            </a:r>
            <a:endParaRPr lang="nl-BE" dirty="0"/>
          </a:p>
        </p:txBody>
      </p:sp>
      <p:sp>
        <p:nvSpPr>
          <p:cNvPr id="7" name="Shape 40"/>
          <p:cNvSpPr>
            <a:spLocks noGrp="1"/>
          </p:cNvSpPr>
          <p:nvPr>
            <p:ph type="body" idx="1"/>
          </p:nvPr>
        </p:nvSpPr>
        <p:spPr>
          <a:xfrm>
            <a:off x="662524" y="5892601"/>
            <a:ext cx="3023824"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Edit Master text styles</a:t>
            </a:r>
          </a:p>
        </p:txBody>
      </p:sp>
      <p:sp>
        <p:nvSpPr>
          <p:cNvPr id="10" name="Content Placeholder 2"/>
          <p:cNvSpPr>
            <a:spLocks noGrp="1"/>
          </p:cNvSpPr>
          <p:nvPr>
            <p:ph sz="quarter" idx="10"/>
          </p:nvPr>
        </p:nvSpPr>
        <p:spPr>
          <a:xfrm>
            <a:off x="3842570" y="365126"/>
            <a:ext cx="5382393" cy="6109416"/>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OSLO-Dienst 9/5/2018</a:t>
            </a:r>
            <a:endParaRPr lang="nl-BE" dirty="0"/>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19CD9050-0DA3-43B2-B269-D536733DE566}" type="datetime1">
              <a:rPr lang="nl-BE" smtClean="0"/>
              <a:t>8/05/2018</a:t>
            </a:fld>
            <a:endParaRPr lang="nl-BE" dirty="0"/>
          </a:p>
        </p:txBody>
      </p:sp>
    </p:spTree>
    <p:extLst>
      <p:ext uri="{BB962C8B-B14F-4D97-AF65-F5344CB8AC3E}">
        <p14:creationId xmlns:p14="http://schemas.microsoft.com/office/powerpoint/2010/main" val="1809176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0" name="Shape 40"/>
          <p:cNvSpPr>
            <a:spLocks noGrp="1"/>
          </p:cNvSpPr>
          <p:nvPr>
            <p:ph type="body" idx="1"/>
          </p:nvPr>
        </p:nvSpPr>
        <p:spPr>
          <a:xfrm>
            <a:off x="1432474" y="5817248"/>
            <a:ext cx="6963661"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Edit Master text styles</a:t>
            </a:r>
          </a:p>
        </p:txBody>
      </p:sp>
      <p:sp>
        <p:nvSpPr>
          <p:cNvPr id="3" name="Picture Placeholder 2"/>
          <p:cNvSpPr>
            <a:spLocks noGrp="1"/>
          </p:cNvSpPr>
          <p:nvPr>
            <p:ph type="pic" sz="quarter" idx="10"/>
          </p:nvPr>
        </p:nvSpPr>
        <p:spPr>
          <a:xfrm>
            <a:off x="1432472" y="1499129"/>
            <a:ext cx="6963662" cy="4168466"/>
          </a:xfrm>
        </p:spPr>
        <p:txBody>
          <a:bodyPr/>
          <a:lstStyle>
            <a:lvl1pPr marL="0" indent="0">
              <a:buNone/>
              <a:defRPr>
                <a:latin typeface="FlandersArtSans-Regular" panose="00000500000000000000" pitchFamily="2" charset="0"/>
              </a:defRPr>
            </a:lvl1pPr>
          </a:lstStyle>
          <a:p>
            <a:r>
              <a:rPr lang="en-US"/>
              <a:t>Click icon to add picture</a:t>
            </a:r>
            <a:endParaRPr lang="nl-BE" dirty="0"/>
          </a:p>
        </p:txBody>
      </p:sp>
      <p:sp>
        <p:nvSpPr>
          <p:cNvPr id="11"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OSLO-Dienst 9/5/2018</a:t>
            </a:r>
            <a:endParaRPr lang="nl-BE" dirty="0"/>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5381AD78-F194-4670-86F3-C2AC5A8F462B}" type="datetime1">
              <a:rPr lang="nl-BE" smtClean="0"/>
              <a:t>8/05/2018</a:t>
            </a:fld>
            <a:endParaRPr lang="nl-BE" dirty="0"/>
          </a:p>
        </p:txBody>
      </p:sp>
    </p:spTree>
    <p:extLst>
      <p:ext uri="{BB962C8B-B14F-4D97-AF65-F5344CB8AC3E}">
        <p14:creationId xmlns:p14="http://schemas.microsoft.com/office/powerpoint/2010/main" val="3197967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81038" y="365126"/>
            <a:ext cx="8543925"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SzPct val="100000"/>
              <a:buFont typeface="Calibri"/>
              <a:buNone/>
              <a:defRPr sz="3575" b="0" i="0" u="none" strike="noStrike" cap="none">
                <a:solidFill>
                  <a:schemeClr val="dk1"/>
                </a:solidFill>
                <a:latin typeface="FlandersArtSans-Regular" panose="00000500000000000000" pitchFamily="2" charset="0"/>
                <a:ea typeface="FlandersArtSans-Regular" panose="00000500000000000000" pitchFamily="2" charset="0"/>
                <a:cs typeface="Calibri"/>
                <a:sym typeface="Calibri"/>
              </a:defRPr>
            </a:lvl1pPr>
            <a:lvl2pPr lvl="1" indent="0">
              <a:spcBef>
                <a:spcPts val="0"/>
              </a:spcBef>
              <a:buSzPct val="100000"/>
              <a:buFont typeface="Arial"/>
              <a:buNone/>
              <a:defRPr sz="1463"/>
            </a:lvl2pPr>
            <a:lvl3pPr lvl="2" indent="0">
              <a:spcBef>
                <a:spcPts val="0"/>
              </a:spcBef>
              <a:buSzPct val="100000"/>
              <a:buFont typeface="Arial"/>
              <a:buNone/>
              <a:defRPr sz="1463"/>
            </a:lvl3pPr>
            <a:lvl4pPr lvl="3" indent="0">
              <a:spcBef>
                <a:spcPts val="0"/>
              </a:spcBef>
              <a:buSzPct val="100000"/>
              <a:buFont typeface="Arial"/>
              <a:buNone/>
              <a:defRPr sz="1463"/>
            </a:lvl4pPr>
            <a:lvl5pPr lvl="4" indent="0">
              <a:spcBef>
                <a:spcPts val="0"/>
              </a:spcBef>
              <a:buSzPct val="100000"/>
              <a:buFont typeface="Arial"/>
              <a:buNone/>
              <a:defRPr sz="1463"/>
            </a:lvl5pPr>
            <a:lvl6pPr lvl="5" indent="0">
              <a:spcBef>
                <a:spcPts val="0"/>
              </a:spcBef>
              <a:buSzPct val="100000"/>
              <a:buFont typeface="Arial"/>
              <a:buNone/>
              <a:defRPr sz="1463"/>
            </a:lvl6pPr>
            <a:lvl7pPr lvl="6" indent="0">
              <a:spcBef>
                <a:spcPts val="0"/>
              </a:spcBef>
              <a:buSzPct val="100000"/>
              <a:buFont typeface="Arial"/>
              <a:buNone/>
              <a:defRPr sz="1463"/>
            </a:lvl7pPr>
            <a:lvl8pPr lvl="7" indent="0">
              <a:spcBef>
                <a:spcPts val="0"/>
              </a:spcBef>
              <a:buSzPct val="100000"/>
              <a:buFont typeface="Arial"/>
              <a:buNone/>
              <a:defRPr sz="1463"/>
            </a:lvl8pPr>
            <a:lvl9pPr lvl="8" indent="0">
              <a:spcBef>
                <a:spcPts val="0"/>
              </a:spcBef>
              <a:buSzPct val="100000"/>
              <a:buFont typeface="Arial"/>
              <a:buNone/>
              <a:defRPr sz="1463"/>
            </a:lvl9pPr>
          </a:lstStyle>
          <a:p>
            <a:endParaRPr dirty="0"/>
          </a:p>
        </p:txBody>
      </p:sp>
      <p:sp>
        <p:nvSpPr>
          <p:cNvPr id="25" name="Shape 25"/>
          <p:cNvSpPr txBox="1">
            <a:spLocks noGrp="1"/>
          </p:cNvSpPr>
          <p:nvPr>
            <p:ph type="body" idx="1"/>
          </p:nvPr>
        </p:nvSpPr>
        <p:spPr>
          <a:xfrm>
            <a:off x="681038" y="1825625"/>
            <a:ext cx="8543925" cy="4351200"/>
          </a:xfrm>
          <a:prstGeom prst="rect">
            <a:avLst/>
          </a:prstGeom>
          <a:noFill/>
          <a:ln>
            <a:noFill/>
          </a:ln>
        </p:spPr>
        <p:txBody>
          <a:bodyPr wrap="square" lIns="91425" tIns="91425" rIns="91425" bIns="91425" anchor="t" anchorCtr="0"/>
          <a:lstStyle>
            <a:lvl1pPr marL="185738" marR="0" lvl="0" indent="103188" algn="l" rtl="0">
              <a:lnSpc>
                <a:spcPct val="90000"/>
              </a:lnSpc>
              <a:spcBef>
                <a:spcPts val="813"/>
              </a:spcBef>
              <a:spcAft>
                <a:spcPts val="0"/>
              </a:spcAft>
              <a:buClr>
                <a:schemeClr val="dk1"/>
              </a:buClr>
              <a:buSzPct val="100000"/>
              <a:buFont typeface="Arial"/>
              <a:buChar char="•"/>
              <a:defRPr sz="2275" b="0" i="0" u="none" strike="noStrike" cap="none">
                <a:solidFill>
                  <a:schemeClr val="dk1"/>
                </a:solidFill>
                <a:latin typeface="FlandersArtSans-Regular" panose="00000500000000000000" pitchFamily="2" charset="0"/>
                <a:ea typeface="FlandersArtSans-Regular" panose="00000500000000000000" pitchFamily="2" charset="0"/>
                <a:cs typeface="Calibri"/>
                <a:sym typeface="Calibri"/>
              </a:defRPr>
            </a:lvl1pPr>
            <a:lvl2pPr marL="557213" marR="0" lvl="1" indent="61913" algn="l" rtl="0">
              <a:lnSpc>
                <a:spcPct val="90000"/>
              </a:lnSpc>
              <a:spcBef>
                <a:spcPts val="406"/>
              </a:spcBef>
              <a:spcAft>
                <a:spcPts val="0"/>
              </a:spcAft>
              <a:buClr>
                <a:schemeClr val="dk1"/>
              </a:buClr>
              <a:buSzPct val="100000"/>
              <a:buFont typeface="Arial"/>
              <a:buChar char="•"/>
              <a:defRPr sz="1950" b="0" i="0" u="none" strike="noStrike" cap="none">
                <a:solidFill>
                  <a:schemeClr val="dk1"/>
                </a:solidFill>
                <a:latin typeface="Calibri"/>
                <a:ea typeface="Calibri"/>
                <a:cs typeface="Calibri"/>
                <a:sym typeface="Calibri"/>
              </a:defRPr>
            </a:lvl2pPr>
            <a:lvl3pPr marL="928688" marR="0" lvl="2" indent="20638" algn="l" rtl="0">
              <a:lnSpc>
                <a:spcPct val="90000"/>
              </a:lnSpc>
              <a:spcBef>
                <a:spcPts val="406"/>
              </a:spcBef>
              <a:spcAft>
                <a:spcPts val="0"/>
              </a:spcAft>
              <a:buClr>
                <a:schemeClr val="dk1"/>
              </a:buClr>
              <a:buSzPct val="100000"/>
              <a:buFont typeface="Arial"/>
              <a:buChar char="•"/>
              <a:defRPr sz="1625" b="0" i="0" u="none" strike="noStrike" cap="none">
                <a:solidFill>
                  <a:schemeClr val="dk1"/>
                </a:solidFill>
                <a:latin typeface="Calibri"/>
                <a:ea typeface="Calibri"/>
                <a:cs typeface="Calibri"/>
                <a:sym typeface="Calibri"/>
              </a:defRPr>
            </a:lvl3pPr>
            <a:lvl4pPr marL="1300163" marR="0" lvl="3"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4pPr>
            <a:lvl5pPr marL="1671638" marR="0" lvl="4"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5pPr>
            <a:lvl6pPr marL="2043113" marR="0" lvl="5"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6pPr>
            <a:lvl7pPr marL="2414588" marR="0" lvl="6"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7pPr>
            <a:lvl8pPr marL="2786063" marR="0" lvl="7"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8pPr>
            <a:lvl9pPr marL="3157538" marR="0" lvl="8"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9pPr>
          </a:lstStyle>
          <a:p>
            <a:endParaRPr dirty="0"/>
          </a:p>
        </p:txBody>
      </p:sp>
      <p:sp>
        <p:nvSpPr>
          <p:cNvPr id="26" name="Shape 26"/>
          <p:cNvSpPr txBox="1">
            <a:spLocks noGrp="1"/>
          </p:cNvSpPr>
          <p:nvPr>
            <p:ph type="dt" idx="10"/>
          </p:nvPr>
        </p:nvSpPr>
        <p:spPr>
          <a:xfrm>
            <a:off x="681038" y="6356351"/>
            <a:ext cx="222885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975" b="0" i="0" u="none" strike="noStrike" cap="none">
                <a:solidFill>
                  <a:srgbClr val="888888"/>
                </a:solidFill>
                <a:latin typeface="FlandersArtSans-Regular" panose="00000500000000000000" pitchFamily="2" charset="0"/>
                <a:ea typeface="FlandersArtSans-Regular" panose="00000500000000000000" pitchFamily="2" charset="0"/>
                <a:cs typeface="Calibri"/>
                <a:sym typeface="Calibri"/>
              </a:defRPr>
            </a:lvl1pPr>
            <a:lvl2pPr marL="371475" marR="0" lvl="1"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2pPr>
            <a:lvl3pPr marL="742950" marR="0" lvl="2"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3pPr>
            <a:lvl4pPr marL="1114425" marR="0" lvl="3"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4pPr>
            <a:lvl5pPr marL="1485900" marR="0" lvl="4"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5pPr>
            <a:lvl6pPr marL="1857375" marR="0" lvl="5"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6pPr>
            <a:lvl7pPr marL="2228850" marR="0" lvl="6"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7pPr>
            <a:lvl8pPr marL="2600325" marR="0" lvl="7"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8pPr>
            <a:lvl9pPr marL="2971800" marR="0" lvl="8"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9pPr>
          </a:lstStyle>
          <a:p>
            <a:fld id="{6FB3725A-F903-48CE-A837-8BAE35A2F115}" type="datetime1">
              <a:rPr lang="nl-BE" smtClean="0"/>
              <a:t>8/05/2018</a:t>
            </a:fld>
            <a:endParaRPr lang="nn-NO"/>
          </a:p>
        </p:txBody>
      </p:sp>
      <p:sp>
        <p:nvSpPr>
          <p:cNvPr id="27" name="Shape 27"/>
          <p:cNvSpPr txBox="1">
            <a:spLocks noGrp="1"/>
          </p:cNvSpPr>
          <p:nvPr>
            <p:ph type="ftr" idx="11"/>
          </p:nvPr>
        </p:nvSpPr>
        <p:spPr>
          <a:xfrm>
            <a:off x="3281363" y="6356351"/>
            <a:ext cx="3343275"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975" b="0" i="0" u="none" strike="noStrike" cap="none">
                <a:solidFill>
                  <a:srgbClr val="888888"/>
                </a:solidFill>
                <a:latin typeface="FlandersArtSans-Regular" panose="00000500000000000000" pitchFamily="2" charset="0"/>
                <a:ea typeface="FlandersArtSans-Regular" panose="00000500000000000000" pitchFamily="2" charset="0"/>
                <a:cs typeface="Calibri"/>
                <a:sym typeface="Calibri"/>
              </a:defRPr>
            </a:lvl1pPr>
            <a:lvl2pPr marL="371475" marR="0" lvl="1"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2pPr>
            <a:lvl3pPr marL="742950" marR="0" lvl="2"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3pPr>
            <a:lvl4pPr marL="1114425" marR="0" lvl="3"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4pPr>
            <a:lvl5pPr marL="1485900" marR="0" lvl="4"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5pPr>
            <a:lvl6pPr marL="1857375" marR="0" lvl="5"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6pPr>
            <a:lvl7pPr marL="2228850" marR="0" lvl="6"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7pPr>
            <a:lvl8pPr marL="2600325" marR="0" lvl="7"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8pPr>
            <a:lvl9pPr marL="2971800" marR="0" lvl="8"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9pPr>
          </a:lstStyle>
          <a:p>
            <a:r>
              <a:rPr lang="nl-BE"/>
              <a:t>Webcast OSLO-Dienst 9/5/2018</a:t>
            </a:r>
          </a:p>
        </p:txBody>
      </p:sp>
      <p:sp>
        <p:nvSpPr>
          <p:cNvPr id="28" name="Shape 28"/>
          <p:cNvSpPr txBox="1">
            <a:spLocks noGrp="1"/>
          </p:cNvSpPr>
          <p:nvPr>
            <p:ph type="sldNum" idx="12"/>
          </p:nvPr>
        </p:nvSpPr>
        <p:spPr>
          <a:xfrm>
            <a:off x="6996113" y="6356351"/>
            <a:ext cx="2228850" cy="365125"/>
          </a:xfrm>
          <a:prstGeom prst="rect">
            <a:avLst/>
          </a:prstGeom>
          <a:noFill/>
          <a:ln>
            <a:noFill/>
          </a:ln>
        </p:spPr>
        <p:txBody>
          <a:bodyPr wrap="square" lIns="91425" tIns="45700" rIns="91425" bIns="45700" anchor="ctr" anchorCtr="0">
            <a:noAutofit/>
          </a:bodyPr>
          <a:lstStyle>
            <a:lvl1pPr>
              <a:defRPr>
                <a:latin typeface="FlandersArtSans-Regular" panose="00000500000000000000" pitchFamily="2" charset="0"/>
              </a:defRPr>
            </a:lvl1pPr>
          </a:lstStyle>
          <a:p>
            <a:pPr indent="-15478">
              <a:buClr>
                <a:srgbClr val="888888"/>
              </a:buClr>
              <a:buSzPct val="25000"/>
            </a:pPr>
            <a:fld id="{00000000-1234-1234-1234-123412341234}" type="slidenum">
              <a:rPr lang="nl-BE" sz="975" smtClean="0">
                <a:solidFill>
                  <a:srgbClr val="888888"/>
                </a:solidFill>
                <a:ea typeface="Calibri"/>
                <a:cs typeface="Calibri"/>
                <a:sym typeface="Calibri"/>
              </a:rPr>
              <a:pPr indent="-15478">
                <a:buClr>
                  <a:srgbClr val="888888"/>
                </a:buClr>
                <a:buSzPct val="25000"/>
              </a:pPr>
              <a:t>‹#›</a:t>
            </a:fld>
            <a:endParaRPr lang="nl-BE" sz="975">
              <a:solidFill>
                <a:srgbClr val="888888"/>
              </a:solidFill>
              <a:ea typeface="Calibri"/>
              <a:cs typeface="Calibri"/>
              <a:sym typeface="Calibri"/>
            </a:endParaRPr>
          </a:p>
        </p:txBody>
      </p:sp>
      <p:sp>
        <p:nvSpPr>
          <p:cNvPr id="7" name="Shape 6">
            <a:extLst>
              <a:ext uri="{FF2B5EF4-FFF2-40B4-BE49-F238E27FC236}">
                <a16:creationId xmlns:a16="http://schemas.microsoft.com/office/drawing/2014/main" id="{EF4F5A36-E93D-4DA4-B06B-8B249F55C343}"/>
              </a:ext>
            </a:extLst>
          </p:cNvPr>
          <p:cNvSpPr/>
          <p:nvPr userDrawn="1"/>
        </p:nvSpPr>
        <p:spPr>
          <a:xfrm>
            <a:off x="0" y="0"/>
            <a:ext cx="262867"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463" b="0" i="0" u="none" strike="noStrike" cap="none">
              <a:solidFill>
                <a:srgbClr val="FFFFFF"/>
              </a:solidFill>
              <a:latin typeface="FlandersArtSans-Regular" panose="00000500000000000000" pitchFamily="2" charset="0"/>
              <a:ea typeface="Arial"/>
              <a:cs typeface="Arial"/>
              <a:sym typeface="Arial"/>
            </a:endParaRPr>
          </a:p>
        </p:txBody>
      </p:sp>
    </p:spTree>
    <p:extLst>
      <p:ext uri="{BB962C8B-B14F-4D97-AF65-F5344CB8AC3E}">
        <p14:creationId xmlns:p14="http://schemas.microsoft.com/office/powerpoint/2010/main" val="1370215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Titel en Inhoud">
  <p:cSld name="4_Titel en Inhou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495300" y="1600200"/>
            <a:ext cx="8915400" cy="5257800"/>
          </a:xfrm>
          <a:prstGeom prst="rect">
            <a:avLst/>
          </a:prstGeom>
          <a:noFill/>
          <a:ln>
            <a:noFill/>
          </a:ln>
        </p:spPr>
        <p:txBody>
          <a:bodyPr spcFirstLastPara="1" wrap="square" lIns="121900" tIns="121900" rIns="121900" bIns="121900" anchor="t" anchorCtr="0"/>
          <a:lstStyle>
            <a:lvl1pPr marL="457200" marR="0" lvl="0" indent="-501650" algn="l" rtl="0">
              <a:lnSpc>
                <a:spcPct val="100000"/>
              </a:lnSpc>
              <a:spcBef>
                <a:spcPts val="600"/>
              </a:spcBef>
              <a:spcAft>
                <a:spcPts val="0"/>
              </a:spcAft>
              <a:buClr>
                <a:srgbClr val="000000"/>
              </a:buClr>
              <a:buSzPts val="4300"/>
              <a:buFont typeface="Arial"/>
              <a:buChar char="&gt;"/>
              <a:defRPr sz="43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914400" marR="0" lvl="1" indent="-501650" algn="l" rtl="0">
              <a:lnSpc>
                <a:spcPct val="100000"/>
              </a:lnSpc>
              <a:spcBef>
                <a:spcPts val="600"/>
              </a:spcBef>
              <a:spcAft>
                <a:spcPts val="0"/>
              </a:spcAft>
              <a:buClr>
                <a:srgbClr val="000000"/>
              </a:buClr>
              <a:buSzPts val="4300"/>
              <a:buFont typeface="Noto Sans Symbols"/>
              <a:buChar char="▪"/>
              <a:defRPr sz="4300" b="0" i="0" u="none" strike="noStrike" cap="none">
                <a:solidFill>
                  <a:srgbClr val="000000"/>
                </a:solidFill>
                <a:latin typeface="Arial"/>
                <a:ea typeface="Arial"/>
                <a:cs typeface="Arial"/>
                <a:sym typeface="Arial"/>
              </a:defRPr>
            </a:lvl2pPr>
            <a:lvl3pPr marL="1371600" marR="0" lvl="2" indent="-501650" algn="l" rtl="0">
              <a:lnSpc>
                <a:spcPct val="100000"/>
              </a:lnSpc>
              <a:spcBef>
                <a:spcPts val="600"/>
              </a:spcBef>
              <a:spcAft>
                <a:spcPts val="0"/>
              </a:spcAft>
              <a:buClr>
                <a:srgbClr val="000000"/>
              </a:buClr>
              <a:buSzPts val="4300"/>
              <a:buFont typeface="Arial"/>
              <a:buChar char="&gt;"/>
              <a:defRPr sz="4300" b="0" i="0" u="none" strike="noStrike" cap="none">
                <a:solidFill>
                  <a:srgbClr val="000000"/>
                </a:solidFill>
                <a:latin typeface="Arial"/>
                <a:ea typeface="Arial"/>
                <a:cs typeface="Arial"/>
                <a:sym typeface="Arial"/>
              </a:defRPr>
            </a:lvl3pPr>
            <a:lvl4pPr marL="1828800" marR="0" lvl="3" indent="-501650" algn="l" rtl="0">
              <a:lnSpc>
                <a:spcPct val="100000"/>
              </a:lnSpc>
              <a:spcBef>
                <a:spcPts val="600"/>
              </a:spcBef>
              <a:spcAft>
                <a:spcPts val="0"/>
              </a:spcAft>
              <a:buClr>
                <a:srgbClr val="000000"/>
              </a:buClr>
              <a:buSzPts val="4300"/>
              <a:buFont typeface="Noto Sans Symbols"/>
              <a:buChar char="▪"/>
              <a:defRPr sz="4300" b="0" i="0" u="none" strike="noStrike" cap="none">
                <a:solidFill>
                  <a:srgbClr val="000000"/>
                </a:solidFill>
                <a:latin typeface="Arial"/>
                <a:ea typeface="Arial"/>
                <a:cs typeface="Arial"/>
                <a:sym typeface="Arial"/>
              </a:defRPr>
            </a:lvl4pPr>
            <a:lvl5pPr marL="2286000" marR="0" lvl="4" indent="-501650" algn="l" rtl="0">
              <a:lnSpc>
                <a:spcPct val="100000"/>
              </a:lnSpc>
              <a:spcBef>
                <a:spcPts val="600"/>
              </a:spcBef>
              <a:spcAft>
                <a:spcPts val="0"/>
              </a:spcAft>
              <a:buClr>
                <a:srgbClr val="000000"/>
              </a:buClr>
              <a:buSzPts val="4300"/>
              <a:buFont typeface="Arial"/>
              <a:buChar char="&gt;"/>
              <a:defRPr sz="4300" b="0" i="0" u="none" strike="noStrike" cap="none">
                <a:solidFill>
                  <a:srgbClr val="000000"/>
                </a:solidFill>
                <a:latin typeface="Arial"/>
                <a:ea typeface="Arial"/>
                <a:cs typeface="Arial"/>
                <a:sym typeface="Arial"/>
              </a:defRPr>
            </a:lvl5pPr>
            <a:lvl6pPr marL="2743200" marR="0" lvl="5"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6pPr>
            <a:lvl7pPr marL="3200400" marR="0" lvl="6"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7pPr>
            <a:lvl8pPr marL="3657600" marR="0" lvl="7"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8pPr>
            <a:lvl9pPr marL="4114800" marR="0" lvl="8"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9pPr>
          </a:lstStyle>
          <a:p>
            <a:endParaRPr dirty="0"/>
          </a:p>
        </p:txBody>
      </p:sp>
      <p:sp>
        <p:nvSpPr>
          <p:cNvPr id="71" name="Shape 71"/>
          <p:cNvSpPr txBox="1">
            <a:spLocks noGrp="1"/>
          </p:cNvSpPr>
          <p:nvPr>
            <p:ph type="title"/>
          </p:nvPr>
        </p:nvSpPr>
        <p:spPr>
          <a:xfrm>
            <a:off x="681039" y="365127"/>
            <a:ext cx="8543925" cy="984352"/>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9pPr>
          </a:lstStyle>
          <a:p>
            <a:endParaRPr dirty="0"/>
          </a:p>
        </p:txBody>
      </p:sp>
      <p:sp>
        <p:nvSpPr>
          <p:cNvPr id="72" name="Shape 72"/>
          <p:cNvSpPr txBox="1">
            <a:spLocks noGrp="1"/>
          </p:cNvSpPr>
          <p:nvPr>
            <p:ph type="ftr" idx="11"/>
          </p:nvPr>
        </p:nvSpPr>
        <p:spPr>
          <a:xfrm>
            <a:off x="480652" y="6605192"/>
            <a:ext cx="6084000" cy="176928"/>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SzPts val="1900"/>
              <a:buNone/>
              <a:defRPr sz="1000" b="0" i="0" u="none" strike="noStrike" cap="none">
                <a:solidFill>
                  <a:schemeClr val="lt2"/>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9pPr>
          </a:lstStyle>
          <a:p>
            <a:r>
              <a:rPr lang="nl-BE"/>
              <a:t>Webcast OSLO-Dienst 9/5/2018</a:t>
            </a:r>
          </a:p>
        </p:txBody>
      </p:sp>
      <p:sp>
        <p:nvSpPr>
          <p:cNvPr id="73" name="Shape 73"/>
          <p:cNvSpPr txBox="1">
            <a:spLocks noGrp="1"/>
          </p:cNvSpPr>
          <p:nvPr>
            <p:ph type="sldNum" idx="12"/>
          </p:nvPr>
        </p:nvSpPr>
        <p:spPr>
          <a:xfrm>
            <a:off x="8689204" y="6550059"/>
            <a:ext cx="739309" cy="279168"/>
          </a:xfrm>
          <a:prstGeom prst="rect">
            <a:avLst/>
          </a:prstGeom>
          <a:noFill/>
          <a:ln>
            <a:noFill/>
          </a:ln>
        </p:spPr>
        <p:txBody>
          <a:bodyPr spcFirstLastPara="1" wrap="square" lIns="60925" tIns="60925" rIns="60925" bIns="60925" anchor="ctr" anchorCtr="0">
            <a:noAutofit/>
          </a:bodyPr>
          <a:lstStyle>
            <a:lvl1pPr marL="0" marR="0" lvl="0"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FlandersArtSans-Regular" panose="00000500000000000000" pitchFamily="2" charset="0"/>
                <a:ea typeface="FlandersArtSans-Regular" panose="00000500000000000000" pitchFamily="2" charset="0"/>
                <a:cs typeface="Arial"/>
                <a:sym typeface="Arial"/>
              </a:defRPr>
            </a:lvl1pPr>
            <a:lvl2pPr marL="0" marR="0" lvl="1"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9pPr>
          </a:lstStyle>
          <a:p>
            <a:fld id="{00000000-1234-1234-1234-123412341234}" type="slidenum">
              <a:rPr lang="en-GB" smtClean="0"/>
              <a:pPr/>
              <a:t>‹#›</a:t>
            </a:fld>
            <a:endParaRPr lang="en-GB"/>
          </a:p>
        </p:txBody>
      </p:sp>
      <p:sp>
        <p:nvSpPr>
          <p:cNvPr id="74" name="Shape 74"/>
          <p:cNvSpPr txBox="1">
            <a:spLocks noGrp="1"/>
          </p:cNvSpPr>
          <p:nvPr>
            <p:ph type="dt" idx="10"/>
          </p:nvPr>
        </p:nvSpPr>
        <p:spPr>
          <a:xfrm>
            <a:off x="6564654" y="6603110"/>
            <a:ext cx="2863858" cy="174732"/>
          </a:xfrm>
          <a:prstGeom prst="rect">
            <a:avLst/>
          </a:prstGeom>
          <a:noFill/>
          <a:ln>
            <a:noFill/>
          </a:ln>
        </p:spPr>
        <p:txBody>
          <a:bodyPr spcFirstLastPara="1" wrap="square" lIns="121900" tIns="121900" rIns="121900" bIns="121900" anchor="ctr" anchorCtr="0"/>
          <a:lstStyle>
            <a:lvl1pPr marR="0" lvl="0" algn="r" rtl="0">
              <a:lnSpc>
                <a:spcPct val="100000"/>
              </a:lnSpc>
              <a:spcBef>
                <a:spcPts val="0"/>
              </a:spcBef>
              <a:spcAft>
                <a:spcPts val="0"/>
              </a:spcAft>
              <a:buSzPts val="1900"/>
              <a:buNone/>
              <a:defRPr sz="1000" b="0" i="0" u="none" strike="noStrike" cap="none">
                <a:solidFill>
                  <a:schemeClr val="lt2"/>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9pPr>
          </a:lstStyle>
          <a:p>
            <a:fld id="{3FBD7A83-1952-4BEB-B232-3AA0B0A416EA}" type="datetime1">
              <a:rPr lang="nl-BE" smtClean="0"/>
              <a:t>8/05/2018</a:t>
            </a:fld>
            <a:endParaRPr lang="nl-BE"/>
          </a:p>
        </p:txBody>
      </p:sp>
    </p:spTree>
    <p:extLst>
      <p:ext uri="{BB962C8B-B14F-4D97-AF65-F5344CB8AC3E}">
        <p14:creationId xmlns:p14="http://schemas.microsoft.com/office/powerpoint/2010/main" val="3985798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el en object">
  <p:cSld name="1_Titel en objec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95300" y="92077"/>
            <a:ext cx="8915400" cy="1508125"/>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9pPr>
          </a:lstStyle>
          <a:p>
            <a:endParaRPr dirty="0"/>
          </a:p>
        </p:txBody>
      </p:sp>
      <p:sp>
        <p:nvSpPr>
          <p:cNvPr id="60" name="Shape 60"/>
          <p:cNvSpPr txBox="1">
            <a:spLocks noGrp="1"/>
          </p:cNvSpPr>
          <p:nvPr>
            <p:ph type="body" idx="1"/>
          </p:nvPr>
        </p:nvSpPr>
        <p:spPr>
          <a:xfrm>
            <a:off x="495300" y="1600200"/>
            <a:ext cx="8915400" cy="5257800"/>
          </a:xfrm>
          <a:prstGeom prst="rect">
            <a:avLst/>
          </a:prstGeom>
          <a:noFill/>
          <a:ln>
            <a:noFill/>
          </a:ln>
        </p:spPr>
        <p:txBody>
          <a:bodyPr spcFirstLastPara="1" wrap="square" lIns="121900" tIns="121900" rIns="121900" bIns="121900" anchor="t" anchorCtr="0"/>
          <a:lstStyle>
            <a:lvl1pPr marL="457200" marR="0" lvl="0"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914400" marR="0" lvl="1"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2pPr>
            <a:lvl3pPr marL="1371600" marR="0" lvl="2"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3pPr>
            <a:lvl4pPr marL="1828800" marR="0" lvl="3"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4pPr>
            <a:lvl5pPr marL="2286000" marR="0" lvl="4"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5pPr>
            <a:lvl6pPr marL="2743200" marR="0" lvl="5"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6pPr>
            <a:lvl7pPr marL="3200400" marR="0" lvl="6"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7pPr>
            <a:lvl8pPr marL="3657600" marR="0" lvl="7"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8pPr>
            <a:lvl9pPr marL="4114800" marR="0" lvl="8"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9pPr>
          </a:lstStyle>
          <a:p>
            <a:endParaRPr dirty="0"/>
          </a:p>
        </p:txBody>
      </p:sp>
      <p:sp>
        <p:nvSpPr>
          <p:cNvPr id="61" name="Shape 61"/>
          <p:cNvSpPr txBox="1">
            <a:spLocks noGrp="1"/>
          </p:cNvSpPr>
          <p:nvPr>
            <p:ph type="sldNum" idx="12"/>
          </p:nvPr>
        </p:nvSpPr>
        <p:spPr>
          <a:xfrm>
            <a:off x="7099300" y="6356351"/>
            <a:ext cx="2311400" cy="370840"/>
          </a:xfrm>
          <a:prstGeom prst="rect">
            <a:avLst/>
          </a:prstGeom>
          <a:noFill/>
          <a:ln>
            <a:noFill/>
          </a:ln>
        </p:spPr>
        <p:txBody>
          <a:bodyPr spcFirstLastPara="1" wrap="square" lIns="60925" tIns="60925" rIns="60925" bIns="60925" anchor="t" anchorCtr="0">
            <a:noAutofit/>
          </a:bodyPr>
          <a:lstStyle>
            <a:lvl1pPr marL="0" marR="0" lvl="0"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0" marR="0" lvl="1"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40314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eeg">
  <p:cSld name="Leeg">
    <p:spTree>
      <p:nvGrpSpPr>
        <p:cNvPr id="1" name="Shape 75"/>
        <p:cNvGrpSpPr/>
        <p:nvPr/>
      </p:nvGrpSpPr>
      <p:grpSpPr>
        <a:xfrm>
          <a:off x="0" y="0"/>
          <a:ext cx="0" cy="0"/>
          <a:chOff x="0" y="0"/>
          <a:chExt cx="0" cy="0"/>
        </a:xfrm>
      </p:grpSpPr>
      <p:sp>
        <p:nvSpPr>
          <p:cNvPr id="76" name="Shape 76"/>
          <p:cNvSpPr txBox="1">
            <a:spLocks noGrp="1"/>
          </p:cNvSpPr>
          <p:nvPr>
            <p:ph type="sldNum" idx="12"/>
          </p:nvPr>
        </p:nvSpPr>
        <p:spPr>
          <a:xfrm>
            <a:off x="7099300" y="6356351"/>
            <a:ext cx="2311400" cy="370840"/>
          </a:xfrm>
          <a:prstGeom prst="rect">
            <a:avLst/>
          </a:prstGeom>
          <a:noFill/>
          <a:ln>
            <a:noFill/>
          </a:ln>
        </p:spPr>
        <p:txBody>
          <a:bodyPr spcFirstLastPara="1" wrap="square" lIns="60925" tIns="60925" rIns="60925" bIns="60925" anchor="t" anchorCtr="0">
            <a:noAutofit/>
          </a:bodyPr>
          <a:lstStyle>
            <a:lvl1pPr marL="0" marR="0" lvl="0"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0" marR="0" lvl="1"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836497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3154" y="-21307"/>
            <a:ext cx="8762846" cy="5643664"/>
          </a:xfrm>
          <a:prstGeom prst="rect">
            <a:avLst/>
          </a:prstGeom>
        </p:spPr>
      </p:pic>
      <p:sp>
        <p:nvSpPr>
          <p:cNvPr id="15" name="Shape 108"/>
          <p:cNvSpPr/>
          <p:nvPr userDrawn="1"/>
        </p:nvSpPr>
        <p:spPr>
          <a:xfrm>
            <a:off x="1" y="-21306"/>
            <a:ext cx="6861969" cy="6879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6" name="image3.png"/>
          <p:cNvPicPr/>
          <p:nvPr userDrawn="1"/>
        </p:nvPicPr>
        <p:blipFill>
          <a:blip r:embed="rId3">
            <a:extLst/>
          </a:blip>
          <a:stretch>
            <a:fillRect/>
          </a:stretch>
        </p:blipFill>
        <p:spPr>
          <a:xfrm>
            <a:off x="700173" y="692695"/>
            <a:ext cx="1950001" cy="734484"/>
          </a:xfrm>
          <a:prstGeom prst="rect">
            <a:avLst/>
          </a:prstGeom>
          <a:ln w="12700">
            <a:miter lim="400000"/>
          </a:ln>
        </p:spPr>
      </p:pic>
      <p:sp>
        <p:nvSpPr>
          <p:cNvPr id="10" name="Subtitle 2"/>
          <p:cNvSpPr>
            <a:spLocks noGrp="1"/>
          </p:cNvSpPr>
          <p:nvPr>
            <p:ph type="subTitle" idx="1"/>
          </p:nvPr>
        </p:nvSpPr>
        <p:spPr>
          <a:xfrm>
            <a:off x="1028712" y="4509834"/>
            <a:ext cx="5094419"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Shape 7"/>
          <p:cNvSpPr>
            <a:spLocks noGrp="1"/>
          </p:cNvSpPr>
          <p:nvPr>
            <p:ph type="title"/>
          </p:nvPr>
        </p:nvSpPr>
        <p:spPr>
          <a:xfrm>
            <a:off x="1028711" y="1551752"/>
            <a:ext cx="4236324"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7" name="TextBox 16"/>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670730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0490" y="1"/>
            <a:ext cx="9555510" cy="5622356"/>
          </a:xfrm>
          <a:prstGeom prst="rect">
            <a:avLst/>
          </a:prstGeom>
          <a:noFill/>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2" name="Shape 7"/>
          <p:cNvSpPr>
            <a:spLocks noGrp="1"/>
          </p:cNvSpPr>
          <p:nvPr>
            <p:ph type="title"/>
          </p:nvPr>
        </p:nvSpPr>
        <p:spPr>
          <a:xfrm>
            <a:off x="1028712" y="1551752"/>
            <a:ext cx="7429500" cy="2794621"/>
          </a:xfrm>
          <a:prstGeom prst="rect">
            <a:avLst/>
          </a:prstGeom>
          <a:noFill/>
        </p:spPr>
        <p:txBody>
          <a:bodyPr anchor="b"/>
          <a:lstStyle>
            <a:lvl1pPr algn="l">
              <a:defRPr sz="3600">
                <a:solidFill>
                  <a:schemeClr val="accent1"/>
                </a:solidFill>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13" name="Shape 2"/>
          <p:cNvSpPr/>
          <p:nvPr userDrawn="1"/>
        </p:nvSpPr>
        <p:spPr>
          <a:xfrm>
            <a:off x="0" y="0"/>
            <a:ext cx="350489"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171" y="687274"/>
            <a:ext cx="1950000" cy="701014"/>
          </a:xfrm>
          <a:prstGeom prst="rect">
            <a:avLst/>
          </a:prstGeom>
        </p:spPr>
      </p:pic>
      <p:sp>
        <p:nvSpPr>
          <p:cNvPr id="14" name="TextBox 13"/>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
        <p:nvSpPr>
          <p:cNvPr id="11" name="Subtitle 2"/>
          <p:cNvSpPr>
            <a:spLocks noGrp="1"/>
          </p:cNvSpPr>
          <p:nvPr>
            <p:ph type="subTitle" idx="1"/>
          </p:nvPr>
        </p:nvSpPr>
        <p:spPr>
          <a:xfrm>
            <a:off x="1028712" y="4509834"/>
            <a:ext cx="7429501" cy="948859"/>
          </a:xfrm>
          <a:noFill/>
        </p:spPr>
        <p:txBody>
          <a:bodyPr/>
          <a:lstStyle>
            <a:lvl1pPr marL="0" indent="0" algn="l">
              <a:buNone/>
              <a:defRPr sz="2400">
                <a:solidFill>
                  <a:schemeClr val="bg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36797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ussentitel">
    <p:spTree>
      <p:nvGrpSpPr>
        <p:cNvPr id="1" name=""/>
        <p:cNvGrpSpPr/>
        <p:nvPr/>
      </p:nvGrpSpPr>
      <p:grpSpPr>
        <a:xfrm>
          <a:off x="0" y="0"/>
          <a:ext cx="0" cy="0"/>
          <a:chOff x="0" y="0"/>
          <a:chExt cx="0" cy="0"/>
        </a:xfrm>
      </p:grpSpPr>
      <p:sp>
        <p:nvSpPr>
          <p:cNvPr id="7" name="Shape 7"/>
          <p:cNvSpPr>
            <a:spLocks noGrp="1"/>
          </p:cNvSpPr>
          <p:nvPr>
            <p:ph type="title"/>
          </p:nvPr>
        </p:nvSpPr>
        <p:spPr>
          <a:xfrm>
            <a:off x="974559" y="2002534"/>
            <a:ext cx="84201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4" name="Subtitle 2"/>
          <p:cNvSpPr>
            <a:spLocks noGrp="1"/>
          </p:cNvSpPr>
          <p:nvPr>
            <p:ph type="subTitle" idx="1"/>
          </p:nvPr>
        </p:nvSpPr>
        <p:spPr>
          <a:xfrm>
            <a:off x="1965158" y="4941168"/>
            <a:ext cx="74295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38207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a:extLst/>
          </a:blip>
          <a:srcRect l="763" t="1399" r="6439" b="3435"/>
          <a:stretch>
            <a:fillRect/>
          </a:stretch>
        </p:blipFill>
        <p:spPr>
          <a:xfrm>
            <a:off x="350488" y="-1"/>
            <a:ext cx="9555512" cy="6858001"/>
          </a:xfrm>
          <a:prstGeom prst="rect">
            <a:avLst/>
          </a:prstGeom>
          <a:ln w="12700">
            <a:miter lim="400000"/>
          </a:ln>
        </p:spPr>
      </p:pic>
      <p:sp>
        <p:nvSpPr>
          <p:cNvPr id="5" name="Subtitle 2"/>
          <p:cNvSpPr>
            <a:spLocks noGrp="1"/>
          </p:cNvSpPr>
          <p:nvPr>
            <p:ph type="subTitle" idx="1"/>
          </p:nvPr>
        </p:nvSpPr>
        <p:spPr>
          <a:xfrm>
            <a:off x="1965158" y="4941168"/>
            <a:ext cx="74295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hape 7"/>
          <p:cNvSpPr>
            <a:spLocks noGrp="1"/>
          </p:cNvSpPr>
          <p:nvPr>
            <p:ph type="title"/>
          </p:nvPr>
        </p:nvSpPr>
        <p:spPr>
          <a:xfrm>
            <a:off x="974559" y="2002534"/>
            <a:ext cx="84201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Tree>
    <p:extLst>
      <p:ext uri="{BB962C8B-B14F-4D97-AF65-F5344CB8AC3E}">
        <p14:creationId xmlns:p14="http://schemas.microsoft.com/office/powerpoint/2010/main" val="2967338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1"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OSLO-Dienst 9/5/2018</a:t>
            </a:r>
            <a:endParaRPr lang="nl-BE" dirty="0"/>
          </a:p>
        </p:txBody>
      </p:sp>
      <p:sp>
        <p:nvSpPr>
          <p:cNvPr id="12"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3"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94CEDBF1-53C4-4767-ABD1-6E474A507263}" type="datetime1">
              <a:rPr lang="nl-BE" smtClean="0"/>
              <a:t>8/05/2018</a:t>
            </a:fld>
            <a:endParaRPr lang="nl-BE" dirty="0"/>
          </a:p>
        </p:txBody>
      </p:sp>
    </p:spTree>
    <p:extLst>
      <p:ext uri="{BB962C8B-B14F-4D97-AF65-F5344CB8AC3E}">
        <p14:creationId xmlns:p14="http://schemas.microsoft.com/office/powerpoint/2010/main" val="288815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dubbele Inhoud">
    <p:spTree>
      <p:nvGrpSpPr>
        <p:cNvPr id="1" name=""/>
        <p:cNvGrpSpPr/>
        <p:nvPr/>
      </p:nvGrpSpPr>
      <p:grpSpPr>
        <a:xfrm>
          <a:off x="0" y="0"/>
          <a:ext cx="0" cy="0"/>
          <a:chOff x="0" y="0"/>
          <a:chExt cx="0" cy="0"/>
        </a:xfrm>
      </p:grpSpPr>
      <p:sp>
        <p:nvSpPr>
          <p:cNvPr id="9" name="Content Placeholder 2"/>
          <p:cNvSpPr>
            <a:spLocks noGrp="1"/>
          </p:cNvSpPr>
          <p:nvPr>
            <p:ph sz="quarter" idx="10"/>
          </p:nvPr>
        </p:nvSpPr>
        <p:spPr>
          <a:xfrm>
            <a:off x="681038" y="1482215"/>
            <a:ext cx="4184087"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1"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OSLO-Dienst 9/5/2018</a:t>
            </a:r>
            <a:endParaRPr lang="nl-BE" dirty="0"/>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C4DBA939-9DF3-44C4-BD90-F592FD5ADDAC}" type="datetime1">
              <a:rPr lang="nl-BE" smtClean="0"/>
              <a:t>8/05/2018</a:t>
            </a:fld>
            <a:endParaRPr lang="nl-BE" dirty="0"/>
          </a:p>
        </p:txBody>
      </p:sp>
      <p:sp>
        <p:nvSpPr>
          <p:cNvPr id="18" name="Content Placeholder 2"/>
          <p:cNvSpPr>
            <a:spLocks noGrp="1"/>
          </p:cNvSpPr>
          <p:nvPr>
            <p:ph sz="quarter" idx="11"/>
          </p:nvPr>
        </p:nvSpPr>
        <p:spPr>
          <a:xfrm>
            <a:off x="5040876" y="1482215"/>
            <a:ext cx="4184087"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Tree>
    <p:extLst>
      <p:ext uri="{BB962C8B-B14F-4D97-AF65-F5344CB8AC3E}">
        <p14:creationId xmlns:p14="http://schemas.microsoft.com/office/powerpoint/2010/main" val="2606312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kel Titel">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OSLO-Dienst 9/5/2018</a:t>
            </a:r>
            <a:endParaRPr lang="nl-BE" dirty="0"/>
          </a:p>
        </p:txBody>
      </p:sp>
      <p:sp>
        <p:nvSpPr>
          <p:cNvPr id="11"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2"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FB5411DE-743C-4751-806D-2CB68DE17DA3}" type="datetime1">
              <a:rPr lang="nl-BE" smtClean="0"/>
              <a:t>8/05/2018</a:t>
            </a:fld>
            <a:endParaRPr lang="nl-BE" dirty="0"/>
          </a:p>
        </p:txBody>
      </p:sp>
    </p:spTree>
    <p:extLst>
      <p:ext uri="{BB962C8B-B14F-4D97-AF65-F5344CB8AC3E}">
        <p14:creationId xmlns:p14="http://schemas.microsoft.com/office/powerpoint/2010/main" val="2242918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OSLO-Dienst 9/5/2018</a:t>
            </a:r>
            <a:endParaRPr lang="nl-BE" dirty="0"/>
          </a:p>
        </p:txBody>
      </p:sp>
      <p:sp>
        <p:nvSpPr>
          <p:cNvPr id="9"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0"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75461AD1-FC17-4E6D-BE73-F1E598D42B8E}" type="datetime1">
              <a:rPr lang="nl-BE" smtClean="0"/>
              <a:t>8/05/2018</a:t>
            </a:fld>
            <a:endParaRPr lang="nl-BE" dirty="0"/>
          </a:p>
        </p:txBody>
      </p:sp>
    </p:spTree>
    <p:extLst>
      <p:ext uri="{BB962C8B-B14F-4D97-AF65-F5344CB8AC3E}">
        <p14:creationId xmlns:p14="http://schemas.microsoft.com/office/powerpoint/2010/main" val="3215655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1038" y="1482215"/>
            <a:ext cx="8543925" cy="4992328"/>
          </a:xfrm>
          <a:prstGeom prst="rect">
            <a:avLst/>
          </a:prstGeom>
        </p:spPr>
        <p:txBody>
          <a:bodyPr vert="horz" lIns="91440" tIns="45720" rIns="91440" bIns="45720" rtlCol="0">
            <a:normAutofit/>
          </a:body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7" name="Shape 2"/>
          <p:cNvSpPr/>
          <p:nvPr userDrawn="1"/>
        </p:nvSpPr>
        <p:spPr>
          <a:xfrm>
            <a:off x="0" y="0"/>
            <a:ext cx="350489"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sp>
        <p:nvSpPr>
          <p:cNvPr id="8"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OSLO-Dienst 9/5/2018</a:t>
            </a:r>
            <a:endParaRPr lang="nl-BE" dirty="0"/>
          </a:p>
        </p:txBody>
      </p:sp>
      <p:sp>
        <p:nvSpPr>
          <p:cNvPr id="10"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1"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61BA30C3-35DB-4AB9-B3EA-845DBE31C952}" type="datetime1">
              <a:rPr lang="nl-BE" smtClean="0"/>
              <a:t>8/05/2018</a:t>
            </a:fld>
            <a:endParaRPr lang="nl-BE" dirty="0"/>
          </a:p>
        </p:txBody>
      </p:sp>
    </p:spTree>
    <p:extLst>
      <p:ext uri="{BB962C8B-B14F-4D97-AF65-F5344CB8AC3E}">
        <p14:creationId xmlns:p14="http://schemas.microsoft.com/office/powerpoint/2010/main" val="71011395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hf hdr="0" dt="0"/>
  <p:txStyles>
    <p:titleStyle>
      <a:lvl1pPr algn="l" defTabSz="914400" rtl="0" eaLnBrk="1" latinLnBrk="0" hangingPunct="1">
        <a:lnSpc>
          <a:spcPct val="90000"/>
        </a:lnSpc>
        <a:spcBef>
          <a:spcPct val="0"/>
        </a:spcBef>
        <a:buNone/>
        <a:defRPr sz="3200" kern="1200">
          <a:solidFill>
            <a:schemeClr val="tx1"/>
          </a:solidFill>
          <a:latin typeface="FlandersArtSans-Bold" panose="00000800000000000000" pitchFamily="2" charset="0"/>
          <a:ea typeface="+mj-ea"/>
          <a:cs typeface="+mj-cs"/>
        </a:defRPr>
      </a:lvl1pPr>
    </p:titleStyle>
    <p:body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26" Type="http://schemas.openxmlformats.org/officeDocument/2006/relationships/image" Target="../media/image42.svg"/><Relationship Id="rId39" Type="http://schemas.openxmlformats.org/officeDocument/2006/relationships/image" Target="../media/image55.png"/><Relationship Id="rId3" Type="http://schemas.openxmlformats.org/officeDocument/2006/relationships/image" Target="../media/image19.png"/><Relationship Id="rId21" Type="http://schemas.openxmlformats.org/officeDocument/2006/relationships/image" Target="../media/image37.png"/><Relationship Id="rId34" Type="http://schemas.openxmlformats.org/officeDocument/2006/relationships/image" Target="../media/image50.svg"/><Relationship Id="rId42" Type="http://schemas.openxmlformats.org/officeDocument/2006/relationships/image" Target="../media/image58.sv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image" Target="../media/image54.svg"/><Relationship Id="rId2" Type="http://schemas.openxmlformats.org/officeDocument/2006/relationships/notesSlide" Target="../notesSlides/notesSlide16.xml"/><Relationship Id="rId16" Type="http://schemas.openxmlformats.org/officeDocument/2006/relationships/image" Target="../media/image32.svg"/><Relationship Id="rId20" Type="http://schemas.openxmlformats.org/officeDocument/2006/relationships/image" Target="../media/image36.svg"/><Relationship Id="rId29" Type="http://schemas.openxmlformats.org/officeDocument/2006/relationships/image" Target="../media/image45.png"/><Relationship Id="rId41"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22.svg"/><Relationship Id="rId11" Type="http://schemas.openxmlformats.org/officeDocument/2006/relationships/image" Target="../media/image27.png"/><Relationship Id="rId24" Type="http://schemas.openxmlformats.org/officeDocument/2006/relationships/image" Target="../media/image40.svg"/><Relationship Id="rId32" Type="http://schemas.openxmlformats.org/officeDocument/2006/relationships/image" Target="../media/image48.svg"/><Relationship Id="rId37" Type="http://schemas.openxmlformats.org/officeDocument/2006/relationships/image" Target="../media/image53.png"/><Relationship Id="rId40" Type="http://schemas.openxmlformats.org/officeDocument/2006/relationships/image" Target="../media/image56.sv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svg"/><Relationship Id="rId36" Type="http://schemas.openxmlformats.org/officeDocument/2006/relationships/image" Target="../media/image52.svg"/><Relationship Id="rId10" Type="http://schemas.openxmlformats.org/officeDocument/2006/relationships/image" Target="../media/image26.svg"/><Relationship Id="rId19" Type="http://schemas.openxmlformats.org/officeDocument/2006/relationships/image" Target="../media/image35.png"/><Relationship Id="rId31" Type="http://schemas.openxmlformats.org/officeDocument/2006/relationships/image" Target="../media/image47.png"/><Relationship Id="rId44" Type="http://schemas.openxmlformats.org/officeDocument/2006/relationships/image" Target="../media/image60.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 Id="rId22" Type="http://schemas.openxmlformats.org/officeDocument/2006/relationships/image" Target="../media/image38.svg"/><Relationship Id="rId27" Type="http://schemas.openxmlformats.org/officeDocument/2006/relationships/image" Target="../media/image43.png"/><Relationship Id="rId30" Type="http://schemas.openxmlformats.org/officeDocument/2006/relationships/image" Target="../media/image46.svg"/><Relationship Id="rId35" Type="http://schemas.openxmlformats.org/officeDocument/2006/relationships/image" Target="../media/image51.png"/><Relationship Id="rId43"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nl-BE" dirty="0"/>
              <a:t>Webcast 9/5/2018</a:t>
            </a:r>
          </a:p>
        </p:txBody>
      </p:sp>
      <p:sp>
        <p:nvSpPr>
          <p:cNvPr id="6" name="Title 5"/>
          <p:cNvSpPr>
            <a:spLocks noGrp="1"/>
          </p:cNvSpPr>
          <p:nvPr>
            <p:ph type="title"/>
          </p:nvPr>
        </p:nvSpPr>
        <p:spPr/>
        <p:txBody>
          <a:bodyPr/>
          <a:lstStyle/>
          <a:p>
            <a:r>
              <a:rPr lang="nl-BE" dirty="0"/>
              <a:t>OSLO-Dienst</a:t>
            </a:r>
          </a:p>
        </p:txBody>
      </p:sp>
    </p:spTree>
    <p:extLst>
      <p:ext uri="{BB962C8B-B14F-4D97-AF65-F5344CB8AC3E}">
        <p14:creationId xmlns:p14="http://schemas.microsoft.com/office/powerpoint/2010/main" val="1456324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Standaard</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10</a:t>
            </a:fld>
            <a:endParaRPr lang="nl-BE" dirty="0"/>
          </a:p>
        </p:txBody>
      </p:sp>
      <p:sp>
        <p:nvSpPr>
          <p:cNvPr id="9" name="Content Placeholder 8"/>
          <p:cNvSpPr>
            <a:spLocks noGrp="1"/>
          </p:cNvSpPr>
          <p:nvPr>
            <p:ph sz="quarter" idx="10"/>
          </p:nvPr>
        </p:nvSpPr>
        <p:spPr/>
        <p:txBody>
          <a:bodyPr/>
          <a:lstStyle/>
          <a:p>
            <a:r>
              <a:rPr lang="nl-BE" dirty="0"/>
              <a:t>Wat hebben we nodig?</a:t>
            </a:r>
          </a:p>
          <a:p>
            <a:pPr lvl="1"/>
            <a:r>
              <a:rPr lang="nl-BE" dirty="0"/>
              <a:t>Semantische &amp; technische datastandaard voor “dienst/dienstencataloog”</a:t>
            </a:r>
          </a:p>
          <a:p>
            <a:pPr lvl="1"/>
            <a:r>
              <a:rPr lang="nl-BE" dirty="0" err="1"/>
              <a:t>Maw</a:t>
            </a:r>
            <a:r>
              <a:rPr lang="nl-BE" dirty="0"/>
              <a:t>: semantiek </a:t>
            </a:r>
            <a:r>
              <a:rPr lang="nl-BE" dirty="0" err="1"/>
              <a:t>ve</a:t>
            </a:r>
            <a:r>
              <a:rPr lang="nl-BE" dirty="0"/>
              <a:t> dienst vastleggen zodat zelfs een machine die kan “begrijpen” = vocabularium: open standaard, exploratief</a:t>
            </a:r>
          </a:p>
          <a:p>
            <a:pPr lvl="1"/>
            <a:r>
              <a:rPr lang="nl-BE" dirty="0" err="1"/>
              <a:t>Constraints</a:t>
            </a:r>
            <a:r>
              <a:rPr lang="nl-BE" dirty="0"/>
              <a:t> toevoegen zodat applicaties een dienstencataloog kunnen uitwisselen = applicatieprofiel, gesloten standaard, </a:t>
            </a:r>
            <a:r>
              <a:rPr lang="nl-BE" dirty="0" err="1"/>
              <a:t>focussed</a:t>
            </a:r>
            <a:endParaRPr lang="nl-BE" dirty="0"/>
          </a:p>
        </p:txBody>
      </p:sp>
    </p:spTree>
    <p:extLst>
      <p:ext uri="{BB962C8B-B14F-4D97-AF65-F5344CB8AC3E}">
        <p14:creationId xmlns:p14="http://schemas.microsoft.com/office/powerpoint/2010/main" val="275797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Interoperabiliteit</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11</a:t>
            </a:fld>
            <a:endParaRPr lang="nl-BE" dirty="0"/>
          </a:p>
        </p:txBody>
      </p:sp>
      <p:sp>
        <p:nvSpPr>
          <p:cNvPr id="9" name="Content Placeholder 8"/>
          <p:cNvSpPr>
            <a:spLocks noGrp="1"/>
          </p:cNvSpPr>
          <p:nvPr>
            <p:ph sz="quarter" idx="10"/>
          </p:nvPr>
        </p:nvSpPr>
        <p:spPr/>
        <p:txBody>
          <a:bodyPr/>
          <a:lstStyle/>
          <a:p>
            <a:r>
              <a:rPr lang="nl-BE" dirty="0"/>
              <a:t>Doel = semantische en </a:t>
            </a:r>
            <a:r>
              <a:rPr lang="nl-BE"/>
              <a:t>technische interoperabiliteit</a:t>
            </a:r>
            <a:endParaRPr lang="nl-BE" dirty="0"/>
          </a:p>
          <a:p>
            <a:pPr lvl="1"/>
            <a:r>
              <a:rPr lang="nl-BE" dirty="0"/>
              <a:t>Machines die met elkaar kunnen communiceren omdat ze zowel de semantiek als de structuur </a:t>
            </a:r>
            <a:r>
              <a:rPr lang="nl-BE" dirty="0" err="1"/>
              <a:t>vd</a:t>
            </a:r>
            <a:r>
              <a:rPr lang="nl-BE" dirty="0"/>
              <a:t> gegevens (her)kennen</a:t>
            </a:r>
          </a:p>
          <a:p>
            <a:pPr lvl="1"/>
            <a:r>
              <a:rPr lang="nl-BE" dirty="0"/>
              <a:t>Vroeger vooral focus op technische interoperabiliteit (XML-tijdperk), nu ook op semantische interoperabiliteit (RDF-tijdperk)</a:t>
            </a:r>
          </a:p>
          <a:p>
            <a:pPr lvl="1"/>
            <a:r>
              <a:rPr lang="nl-BE" dirty="0"/>
              <a:t>En zelfs aandacht voor organisatorische en juridische </a:t>
            </a:r>
            <a:r>
              <a:rPr lang="nl-BE" dirty="0" err="1"/>
              <a:t>interoperabilteit</a:t>
            </a:r>
            <a:r>
              <a:rPr lang="nl-BE" dirty="0"/>
              <a:t> </a:t>
            </a:r>
          </a:p>
        </p:txBody>
      </p:sp>
    </p:spTree>
    <p:extLst>
      <p:ext uri="{BB962C8B-B14F-4D97-AF65-F5344CB8AC3E}">
        <p14:creationId xmlns:p14="http://schemas.microsoft.com/office/powerpoint/2010/main" val="1977459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Interoperabilteit</a:t>
            </a:r>
            <a:endParaRPr lang="nl-BE" dirty="0"/>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12</a:t>
            </a:fld>
            <a:endParaRPr lang="nl-BE" dirty="0"/>
          </a:p>
        </p:txBody>
      </p:sp>
      <p:pic>
        <p:nvPicPr>
          <p:cNvPr id="8" name="Picture 7">
            <a:extLst>
              <a:ext uri="{FF2B5EF4-FFF2-40B4-BE49-F238E27FC236}">
                <a16:creationId xmlns:a16="http://schemas.microsoft.com/office/drawing/2014/main" id="{FCD9A889-D6B0-428C-A564-729300DADE52}"/>
              </a:ext>
            </a:extLst>
          </p:cNvPr>
          <p:cNvPicPr>
            <a:picLocks noChangeAspect="1"/>
          </p:cNvPicPr>
          <p:nvPr/>
        </p:nvPicPr>
        <p:blipFill>
          <a:blip r:embed="rId3"/>
          <a:stretch>
            <a:fillRect/>
          </a:stretch>
        </p:blipFill>
        <p:spPr>
          <a:xfrm>
            <a:off x="3852576" y="2261515"/>
            <a:ext cx="2200847" cy="2334970"/>
          </a:xfrm>
          <a:prstGeom prst="rect">
            <a:avLst/>
          </a:prstGeom>
        </p:spPr>
      </p:pic>
      <p:sp>
        <p:nvSpPr>
          <p:cNvPr id="5" name="TextBox 4">
            <a:extLst>
              <a:ext uri="{FF2B5EF4-FFF2-40B4-BE49-F238E27FC236}">
                <a16:creationId xmlns:a16="http://schemas.microsoft.com/office/drawing/2014/main" id="{36397F9B-4E5A-4952-893C-97A32DCB173D}"/>
              </a:ext>
            </a:extLst>
          </p:cNvPr>
          <p:cNvSpPr txBox="1"/>
          <p:nvPr/>
        </p:nvSpPr>
        <p:spPr>
          <a:xfrm>
            <a:off x="3147060" y="5010282"/>
            <a:ext cx="3621761" cy="338554"/>
          </a:xfrm>
          <a:prstGeom prst="rect">
            <a:avLst/>
          </a:prstGeom>
          <a:noFill/>
        </p:spPr>
        <p:txBody>
          <a:bodyPr wrap="none" rtlCol="0">
            <a:spAutoFit/>
          </a:bodyPr>
          <a:lstStyle/>
          <a:p>
            <a:r>
              <a:rPr lang="nl-BE" sz="1600" dirty="0" err="1"/>
              <a:t>niveau’s</a:t>
            </a:r>
            <a:r>
              <a:rPr lang="nl-BE" sz="1600" dirty="0"/>
              <a:t> van interoperabiliteit volgens EIF</a:t>
            </a:r>
          </a:p>
        </p:txBody>
      </p:sp>
    </p:spTree>
    <p:extLst>
      <p:ext uri="{BB962C8B-B14F-4D97-AF65-F5344CB8AC3E}">
        <p14:creationId xmlns:p14="http://schemas.microsoft.com/office/powerpoint/2010/main" val="2852199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Semantiek</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13</a:t>
            </a:fld>
            <a:endParaRPr lang="nl-BE" dirty="0"/>
          </a:p>
        </p:txBody>
      </p:sp>
      <p:sp>
        <p:nvSpPr>
          <p:cNvPr id="9" name="Content Placeholder 8"/>
          <p:cNvSpPr>
            <a:spLocks noGrp="1"/>
          </p:cNvSpPr>
          <p:nvPr>
            <p:ph sz="quarter" idx="10"/>
          </p:nvPr>
        </p:nvSpPr>
        <p:spPr/>
        <p:txBody>
          <a:bodyPr>
            <a:normAutofit/>
          </a:bodyPr>
          <a:lstStyle/>
          <a:p>
            <a:r>
              <a:rPr lang="nl-BE" dirty="0"/>
              <a:t>Semantiek=betekenis</a:t>
            </a:r>
          </a:p>
          <a:p>
            <a:pPr lvl="1"/>
            <a:r>
              <a:rPr lang="nl-BE" dirty="0"/>
              <a:t>Afspraken over de precieze betekenis van een object, een bepaald kenmerk, de relatie tussen twee objecten </a:t>
            </a:r>
            <a:r>
              <a:rPr lang="nl-BE" dirty="0" err="1"/>
              <a:t>etc</a:t>
            </a:r>
            <a:endParaRPr lang="nl-BE" dirty="0"/>
          </a:p>
          <a:p>
            <a:pPr lvl="1"/>
            <a:r>
              <a:rPr lang="nl-BE" dirty="0"/>
              <a:t>Definities opstellen, mappen op bestaande definities</a:t>
            </a:r>
          </a:p>
          <a:p>
            <a:pPr lvl="1"/>
            <a:r>
              <a:rPr lang="nl-BE" dirty="0"/>
              <a:t>Domeinmodel opstellen: overzicht </a:t>
            </a:r>
            <a:r>
              <a:rPr lang="nl-BE" dirty="0" err="1"/>
              <a:t>vd</a:t>
            </a:r>
            <a:r>
              <a:rPr lang="nl-BE" dirty="0"/>
              <a:t> objecttypes, attributen van objecten en de relaties tussen objecten</a:t>
            </a:r>
          </a:p>
          <a:p>
            <a:pPr lvl="1"/>
            <a:r>
              <a:rPr lang="nl-BE" dirty="0" err="1"/>
              <a:t>Evt</a:t>
            </a:r>
            <a:r>
              <a:rPr lang="nl-BE" dirty="0"/>
              <a:t> </a:t>
            </a:r>
            <a:r>
              <a:rPr lang="nl-BE" dirty="0" err="1"/>
              <a:t>constraints</a:t>
            </a:r>
            <a:r>
              <a:rPr lang="nl-BE" dirty="0"/>
              <a:t> (bv </a:t>
            </a:r>
            <a:r>
              <a:rPr lang="nl-BE" dirty="0" err="1"/>
              <a:t>kardinaliteit</a:t>
            </a:r>
            <a:r>
              <a:rPr lang="nl-BE" dirty="0"/>
              <a:t> </a:t>
            </a:r>
            <a:r>
              <a:rPr lang="nl-BE" dirty="0" err="1"/>
              <a:t>ve</a:t>
            </a:r>
            <a:r>
              <a:rPr lang="nl-BE" dirty="0"/>
              <a:t> gegeven) voor een specifiek soort toepassingen</a:t>
            </a:r>
          </a:p>
        </p:txBody>
      </p:sp>
    </p:spTree>
    <p:extLst>
      <p:ext uri="{BB962C8B-B14F-4D97-AF65-F5344CB8AC3E}">
        <p14:creationId xmlns:p14="http://schemas.microsoft.com/office/powerpoint/2010/main" val="786307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Techniek</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14</a:t>
            </a:fld>
            <a:endParaRPr lang="nl-BE" dirty="0"/>
          </a:p>
        </p:txBody>
      </p:sp>
      <p:sp>
        <p:nvSpPr>
          <p:cNvPr id="9" name="Content Placeholder 8"/>
          <p:cNvSpPr>
            <a:spLocks noGrp="1"/>
          </p:cNvSpPr>
          <p:nvPr>
            <p:ph sz="quarter" idx="10"/>
          </p:nvPr>
        </p:nvSpPr>
        <p:spPr/>
        <p:txBody>
          <a:bodyPr>
            <a:normAutofit/>
          </a:bodyPr>
          <a:lstStyle/>
          <a:p>
            <a:r>
              <a:rPr lang="nl-BE" dirty="0"/>
              <a:t>Techniek</a:t>
            </a:r>
          </a:p>
          <a:p>
            <a:pPr lvl="1"/>
            <a:r>
              <a:rPr lang="nl-BE" dirty="0"/>
              <a:t>Afspraken over structuur, formaat</a:t>
            </a:r>
          </a:p>
          <a:p>
            <a:pPr lvl="1"/>
            <a:r>
              <a:rPr lang="nl-BE" dirty="0"/>
              <a:t>In het geval van OSLO: RDF (</a:t>
            </a:r>
            <a:r>
              <a:rPr lang="nl-BE" dirty="0" err="1"/>
              <a:t>triples</a:t>
            </a:r>
            <a:r>
              <a:rPr lang="nl-BE" dirty="0"/>
              <a:t>), </a:t>
            </a:r>
            <a:r>
              <a:rPr lang="nl-BE" dirty="0" err="1"/>
              <a:t>URI’s</a:t>
            </a:r>
            <a:r>
              <a:rPr lang="nl-BE" dirty="0"/>
              <a:t>, SHACL, </a:t>
            </a:r>
            <a:r>
              <a:rPr lang="nl-BE" dirty="0" err="1"/>
              <a:t>Turtle</a:t>
            </a:r>
            <a:r>
              <a:rPr lang="nl-BE" dirty="0"/>
              <a:t>, JSON-LD…</a:t>
            </a:r>
          </a:p>
          <a:p>
            <a:pPr lvl="1"/>
            <a:r>
              <a:rPr lang="nl-BE" dirty="0"/>
              <a:t>Maar in principe ook mogelijk: DDL (relationeel), XSD/XML (hiërarchisch) </a:t>
            </a:r>
            <a:r>
              <a:rPr lang="nl-BE" dirty="0" err="1"/>
              <a:t>etc</a:t>
            </a:r>
            <a:endParaRPr lang="nl-BE" dirty="0"/>
          </a:p>
          <a:p>
            <a:pPr lvl="1"/>
            <a:endParaRPr lang="nl-BE" dirty="0"/>
          </a:p>
        </p:txBody>
      </p:sp>
    </p:spTree>
    <p:extLst>
      <p:ext uri="{BB962C8B-B14F-4D97-AF65-F5344CB8AC3E}">
        <p14:creationId xmlns:p14="http://schemas.microsoft.com/office/powerpoint/2010/main" val="1575003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1038" y="365126"/>
            <a:ext cx="8543925" cy="984352"/>
          </a:xfrm>
        </p:spPr>
        <p:txBody>
          <a:bodyPr/>
          <a:lstStyle/>
          <a:p>
            <a:r>
              <a:rPr lang="nl-BE"/>
              <a:t>PIM-&gt;PSM-&gt;code</a:t>
            </a:r>
            <a:endParaRPr lang="nl-BE" dirty="0"/>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15</a:t>
            </a:fld>
            <a:endParaRPr lang="nl-BE" dirty="0"/>
          </a:p>
        </p:txBody>
      </p:sp>
      <p:sp>
        <p:nvSpPr>
          <p:cNvPr id="28" name="Rectangle 27">
            <a:extLst>
              <a:ext uri="{FF2B5EF4-FFF2-40B4-BE49-F238E27FC236}">
                <a16:creationId xmlns:a16="http://schemas.microsoft.com/office/drawing/2014/main" id="{A082EF0C-6C09-4029-8E43-D5FE2B581A92}"/>
              </a:ext>
            </a:extLst>
          </p:cNvPr>
          <p:cNvSpPr/>
          <p:nvPr/>
        </p:nvSpPr>
        <p:spPr>
          <a:xfrm>
            <a:off x="4043123" y="1819073"/>
            <a:ext cx="698642" cy="44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solidFill>
                  <a:schemeClr val="tx1"/>
                </a:solidFill>
              </a:rPr>
              <a:t>OO</a:t>
            </a:r>
          </a:p>
          <a:p>
            <a:pPr algn="ctr"/>
            <a:r>
              <a:rPr lang="nl-BE" sz="1200" dirty="0">
                <a:solidFill>
                  <a:schemeClr val="tx1"/>
                </a:solidFill>
              </a:rPr>
              <a:t>diagram</a:t>
            </a:r>
          </a:p>
        </p:txBody>
      </p:sp>
      <p:sp>
        <p:nvSpPr>
          <p:cNvPr id="29" name="Rectangle 28">
            <a:extLst>
              <a:ext uri="{FF2B5EF4-FFF2-40B4-BE49-F238E27FC236}">
                <a16:creationId xmlns:a16="http://schemas.microsoft.com/office/drawing/2014/main" id="{21C503AE-5C27-4958-A9D3-2311F75E4330}"/>
              </a:ext>
            </a:extLst>
          </p:cNvPr>
          <p:cNvSpPr/>
          <p:nvPr/>
        </p:nvSpPr>
        <p:spPr>
          <a:xfrm>
            <a:off x="4043123" y="3317085"/>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solidFill>
                  <a:schemeClr val="tx1"/>
                </a:solidFill>
              </a:rPr>
              <a:t>DDL</a:t>
            </a:r>
          </a:p>
          <a:p>
            <a:pPr algn="ctr"/>
            <a:r>
              <a:rPr lang="nl-BE" sz="1200" dirty="0">
                <a:solidFill>
                  <a:schemeClr val="tx1"/>
                </a:solidFill>
              </a:rPr>
              <a:t>diagram</a:t>
            </a:r>
          </a:p>
        </p:txBody>
      </p:sp>
      <p:sp>
        <p:nvSpPr>
          <p:cNvPr id="30" name="Rectangle 29">
            <a:extLst>
              <a:ext uri="{FF2B5EF4-FFF2-40B4-BE49-F238E27FC236}">
                <a16:creationId xmlns:a16="http://schemas.microsoft.com/office/drawing/2014/main" id="{03E7C21F-36BB-4098-BAE6-4DE98BE0B191}"/>
              </a:ext>
            </a:extLst>
          </p:cNvPr>
          <p:cNvSpPr/>
          <p:nvPr/>
        </p:nvSpPr>
        <p:spPr>
          <a:xfrm>
            <a:off x="4043123" y="4588289"/>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solidFill>
                  <a:schemeClr val="tx1"/>
                </a:solidFill>
              </a:rPr>
              <a:t>XSD</a:t>
            </a:r>
          </a:p>
          <a:p>
            <a:pPr algn="ctr"/>
            <a:r>
              <a:rPr lang="nl-BE" sz="1200" dirty="0">
                <a:solidFill>
                  <a:schemeClr val="tx1"/>
                </a:solidFill>
              </a:rPr>
              <a:t>diagram</a:t>
            </a:r>
          </a:p>
        </p:txBody>
      </p:sp>
      <p:sp>
        <p:nvSpPr>
          <p:cNvPr id="31" name="Rectangle 30">
            <a:extLst>
              <a:ext uri="{FF2B5EF4-FFF2-40B4-BE49-F238E27FC236}">
                <a16:creationId xmlns:a16="http://schemas.microsoft.com/office/drawing/2014/main" id="{FEB93C77-3CE2-41DF-B58D-1DEE3B093035}"/>
              </a:ext>
            </a:extLst>
          </p:cNvPr>
          <p:cNvSpPr/>
          <p:nvPr/>
        </p:nvSpPr>
        <p:spPr>
          <a:xfrm>
            <a:off x="6059721" y="5348838"/>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100" dirty="0">
                <a:solidFill>
                  <a:schemeClr val="tx1"/>
                </a:solidFill>
              </a:rPr>
              <a:t>RDF</a:t>
            </a:r>
          </a:p>
          <a:p>
            <a:pPr algn="ctr"/>
            <a:r>
              <a:rPr lang="nl-BE" sz="1100" dirty="0">
                <a:solidFill>
                  <a:schemeClr val="tx1"/>
                </a:solidFill>
              </a:rPr>
              <a:t>SHACL</a:t>
            </a:r>
          </a:p>
        </p:txBody>
      </p:sp>
      <p:sp>
        <p:nvSpPr>
          <p:cNvPr id="32" name="Rectangle 31">
            <a:extLst>
              <a:ext uri="{FF2B5EF4-FFF2-40B4-BE49-F238E27FC236}">
                <a16:creationId xmlns:a16="http://schemas.microsoft.com/office/drawing/2014/main" id="{A97EE749-277A-46C3-B3BC-60B4E19E2DE0}"/>
              </a:ext>
            </a:extLst>
          </p:cNvPr>
          <p:cNvSpPr/>
          <p:nvPr/>
        </p:nvSpPr>
        <p:spPr>
          <a:xfrm>
            <a:off x="6059721" y="3067198"/>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900" dirty="0">
                <a:solidFill>
                  <a:schemeClr val="tx1"/>
                </a:solidFill>
              </a:rPr>
              <a:t>SQL Server</a:t>
            </a:r>
          </a:p>
        </p:txBody>
      </p:sp>
      <p:sp>
        <p:nvSpPr>
          <p:cNvPr id="33" name="Rectangle 32">
            <a:extLst>
              <a:ext uri="{FF2B5EF4-FFF2-40B4-BE49-F238E27FC236}">
                <a16:creationId xmlns:a16="http://schemas.microsoft.com/office/drawing/2014/main" id="{4780089E-A08E-420E-9AD4-69BE28B39F48}"/>
              </a:ext>
            </a:extLst>
          </p:cNvPr>
          <p:cNvSpPr/>
          <p:nvPr/>
        </p:nvSpPr>
        <p:spPr>
          <a:xfrm>
            <a:off x="6059721" y="3827744"/>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solidFill>
                  <a:schemeClr val="tx1"/>
                </a:solidFill>
              </a:rPr>
              <a:t>Oracle</a:t>
            </a:r>
          </a:p>
        </p:txBody>
      </p:sp>
      <p:cxnSp>
        <p:nvCxnSpPr>
          <p:cNvPr id="34" name="Straight Arrow Connector 33">
            <a:extLst>
              <a:ext uri="{FF2B5EF4-FFF2-40B4-BE49-F238E27FC236}">
                <a16:creationId xmlns:a16="http://schemas.microsoft.com/office/drawing/2014/main" id="{A2261A31-09BE-4095-A663-B017BAC9A47B}"/>
              </a:ext>
            </a:extLst>
          </p:cNvPr>
          <p:cNvCxnSpPr>
            <a:cxnSpLocks/>
            <a:stCxn id="29" idx="3"/>
            <a:endCxn id="32" idx="1"/>
          </p:cNvCxnSpPr>
          <p:nvPr/>
        </p:nvCxnSpPr>
        <p:spPr>
          <a:xfrm flipV="1">
            <a:off x="4741765" y="3300917"/>
            <a:ext cx="1317956" cy="2498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4BDE03B-CF7C-4DA0-8BB1-BE5B6D0BAFFF}"/>
              </a:ext>
            </a:extLst>
          </p:cNvPr>
          <p:cNvCxnSpPr>
            <a:cxnSpLocks/>
            <a:stCxn id="29" idx="3"/>
            <a:endCxn id="33" idx="1"/>
          </p:cNvCxnSpPr>
          <p:nvPr/>
        </p:nvCxnSpPr>
        <p:spPr>
          <a:xfrm>
            <a:off x="4741765" y="3550804"/>
            <a:ext cx="1317956" cy="5106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43EFE3C-B866-49E5-9B6E-A2C6EF9CA2A8}"/>
              </a:ext>
            </a:extLst>
          </p:cNvPr>
          <p:cNvSpPr/>
          <p:nvPr/>
        </p:nvSpPr>
        <p:spPr>
          <a:xfrm>
            <a:off x="6059721" y="1546106"/>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900" dirty="0">
                <a:solidFill>
                  <a:schemeClr val="tx1"/>
                </a:solidFill>
              </a:rPr>
              <a:t>C#</a:t>
            </a:r>
          </a:p>
        </p:txBody>
      </p:sp>
      <p:sp>
        <p:nvSpPr>
          <p:cNvPr id="37" name="Rectangle 36">
            <a:extLst>
              <a:ext uri="{FF2B5EF4-FFF2-40B4-BE49-F238E27FC236}">
                <a16:creationId xmlns:a16="http://schemas.microsoft.com/office/drawing/2014/main" id="{4BCB8B9D-BD1A-442D-93E9-5CE2A91B324D}"/>
              </a:ext>
            </a:extLst>
          </p:cNvPr>
          <p:cNvSpPr/>
          <p:nvPr/>
        </p:nvSpPr>
        <p:spPr>
          <a:xfrm>
            <a:off x="6059721" y="2306652"/>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900" dirty="0">
                <a:solidFill>
                  <a:schemeClr val="tx1"/>
                </a:solidFill>
              </a:rPr>
              <a:t>JAVA</a:t>
            </a:r>
          </a:p>
        </p:txBody>
      </p:sp>
      <p:cxnSp>
        <p:nvCxnSpPr>
          <p:cNvPr id="38" name="Straight Arrow Connector 37">
            <a:extLst>
              <a:ext uri="{FF2B5EF4-FFF2-40B4-BE49-F238E27FC236}">
                <a16:creationId xmlns:a16="http://schemas.microsoft.com/office/drawing/2014/main" id="{D75F5765-42C9-4F6D-A4F8-95F342BE1D05}"/>
              </a:ext>
            </a:extLst>
          </p:cNvPr>
          <p:cNvCxnSpPr>
            <a:cxnSpLocks/>
            <a:stCxn id="28" idx="3"/>
            <a:endCxn id="37" idx="1"/>
          </p:cNvCxnSpPr>
          <p:nvPr/>
        </p:nvCxnSpPr>
        <p:spPr>
          <a:xfrm>
            <a:off x="4741765" y="2041525"/>
            <a:ext cx="1317956" cy="4988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6E11F0B-C5C2-496D-AA26-8C2899CFAEDC}"/>
              </a:ext>
            </a:extLst>
          </p:cNvPr>
          <p:cNvCxnSpPr>
            <a:cxnSpLocks/>
            <a:stCxn id="28" idx="3"/>
            <a:endCxn id="36" idx="1"/>
          </p:cNvCxnSpPr>
          <p:nvPr/>
        </p:nvCxnSpPr>
        <p:spPr>
          <a:xfrm flipV="1">
            <a:off x="4741765" y="1779825"/>
            <a:ext cx="1317956" cy="2617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1353C7A-41FA-4F95-AC87-69BDD593FD1A}"/>
              </a:ext>
            </a:extLst>
          </p:cNvPr>
          <p:cNvSpPr/>
          <p:nvPr/>
        </p:nvSpPr>
        <p:spPr>
          <a:xfrm>
            <a:off x="6059721" y="4588290"/>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solidFill>
                  <a:schemeClr val="tx1"/>
                </a:solidFill>
              </a:rPr>
              <a:t>XSD</a:t>
            </a:r>
          </a:p>
        </p:txBody>
      </p:sp>
      <p:sp>
        <p:nvSpPr>
          <p:cNvPr id="41" name="Rectangle 40">
            <a:extLst>
              <a:ext uri="{FF2B5EF4-FFF2-40B4-BE49-F238E27FC236}">
                <a16:creationId xmlns:a16="http://schemas.microsoft.com/office/drawing/2014/main" id="{2489F5DE-25D6-42BF-B0E8-73611B1E5B5D}"/>
              </a:ext>
            </a:extLst>
          </p:cNvPr>
          <p:cNvSpPr/>
          <p:nvPr/>
        </p:nvSpPr>
        <p:spPr>
          <a:xfrm>
            <a:off x="2083800" y="3384151"/>
            <a:ext cx="836068" cy="55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100" dirty="0">
                <a:solidFill>
                  <a:schemeClr val="tx1"/>
                </a:solidFill>
              </a:rPr>
              <a:t>UML</a:t>
            </a:r>
          </a:p>
          <a:p>
            <a:pPr algn="ctr"/>
            <a:r>
              <a:rPr lang="nl-BE" sz="1100" dirty="0">
                <a:solidFill>
                  <a:schemeClr val="tx1"/>
                </a:solidFill>
              </a:rPr>
              <a:t>class diagram</a:t>
            </a:r>
          </a:p>
        </p:txBody>
      </p:sp>
      <p:cxnSp>
        <p:nvCxnSpPr>
          <p:cNvPr id="42" name="Straight Arrow Connector 41">
            <a:extLst>
              <a:ext uri="{FF2B5EF4-FFF2-40B4-BE49-F238E27FC236}">
                <a16:creationId xmlns:a16="http://schemas.microsoft.com/office/drawing/2014/main" id="{2CCDD9EA-9539-4F04-9C34-B8B5843BBAB4}"/>
              </a:ext>
            </a:extLst>
          </p:cNvPr>
          <p:cNvCxnSpPr>
            <a:cxnSpLocks/>
            <a:stCxn id="41" idx="3"/>
            <a:endCxn id="28" idx="1"/>
          </p:cNvCxnSpPr>
          <p:nvPr/>
        </p:nvCxnSpPr>
        <p:spPr>
          <a:xfrm flipV="1">
            <a:off x="2919868" y="2041525"/>
            <a:ext cx="1123255" cy="16223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DE7D66D-2AEC-4021-8339-3360ECFB022B}"/>
              </a:ext>
            </a:extLst>
          </p:cNvPr>
          <p:cNvCxnSpPr>
            <a:cxnSpLocks/>
            <a:stCxn id="41" idx="3"/>
            <a:endCxn id="29" idx="1"/>
          </p:cNvCxnSpPr>
          <p:nvPr/>
        </p:nvCxnSpPr>
        <p:spPr>
          <a:xfrm flipV="1">
            <a:off x="2919868" y="3550804"/>
            <a:ext cx="1123255" cy="1130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9380D85-2A87-4715-9F38-0FCE0C1BEB13}"/>
              </a:ext>
            </a:extLst>
          </p:cNvPr>
          <p:cNvCxnSpPr>
            <a:cxnSpLocks/>
            <a:stCxn id="41" idx="3"/>
            <a:endCxn id="30" idx="1"/>
          </p:cNvCxnSpPr>
          <p:nvPr/>
        </p:nvCxnSpPr>
        <p:spPr>
          <a:xfrm>
            <a:off x="2919868" y="3663843"/>
            <a:ext cx="1123255" cy="115816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F01990D-5203-44EC-8E3C-607A60D79B64}"/>
              </a:ext>
            </a:extLst>
          </p:cNvPr>
          <p:cNvCxnSpPr>
            <a:cxnSpLocks/>
            <a:stCxn id="30" idx="3"/>
            <a:endCxn id="40" idx="1"/>
          </p:cNvCxnSpPr>
          <p:nvPr/>
        </p:nvCxnSpPr>
        <p:spPr>
          <a:xfrm>
            <a:off x="4741765" y="4822008"/>
            <a:ext cx="1317956"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D8BF206B-CD46-483E-BE68-FF5BCCD2F7BF}"/>
              </a:ext>
            </a:extLst>
          </p:cNvPr>
          <p:cNvSpPr/>
          <p:nvPr/>
        </p:nvSpPr>
        <p:spPr>
          <a:xfrm>
            <a:off x="4043123" y="5348838"/>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solidFill>
                  <a:schemeClr val="tx1"/>
                </a:solidFill>
              </a:rPr>
              <a:t>RDF</a:t>
            </a:r>
          </a:p>
          <a:p>
            <a:pPr algn="ctr"/>
            <a:r>
              <a:rPr lang="nl-BE" sz="1200" dirty="0">
                <a:solidFill>
                  <a:schemeClr val="tx1"/>
                </a:solidFill>
              </a:rPr>
              <a:t>diagram</a:t>
            </a:r>
          </a:p>
        </p:txBody>
      </p:sp>
      <p:cxnSp>
        <p:nvCxnSpPr>
          <p:cNvPr id="47" name="Straight Arrow Connector 46">
            <a:extLst>
              <a:ext uri="{FF2B5EF4-FFF2-40B4-BE49-F238E27FC236}">
                <a16:creationId xmlns:a16="http://schemas.microsoft.com/office/drawing/2014/main" id="{9948497E-85F8-4BBC-9E06-F7A646BB3F4F}"/>
              </a:ext>
            </a:extLst>
          </p:cNvPr>
          <p:cNvCxnSpPr>
            <a:cxnSpLocks/>
            <a:stCxn id="41" idx="3"/>
            <a:endCxn id="46" idx="1"/>
          </p:cNvCxnSpPr>
          <p:nvPr/>
        </p:nvCxnSpPr>
        <p:spPr>
          <a:xfrm>
            <a:off x="2919868" y="3663843"/>
            <a:ext cx="1123255" cy="19187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47B7C45-AC2F-48B5-938B-50A5DC40AF89}"/>
              </a:ext>
            </a:extLst>
          </p:cNvPr>
          <p:cNvCxnSpPr>
            <a:cxnSpLocks/>
            <a:stCxn id="46" idx="3"/>
            <a:endCxn id="31" idx="1"/>
          </p:cNvCxnSpPr>
          <p:nvPr/>
        </p:nvCxnSpPr>
        <p:spPr>
          <a:xfrm>
            <a:off x="4741765" y="5582557"/>
            <a:ext cx="131795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025CC051-78BC-404A-A6BF-4A1FB44A4116}"/>
              </a:ext>
            </a:extLst>
          </p:cNvPr>
          <p:cNvSpPr/>
          <p:nvPr/>
        </p:nvSpPr>
        <p:spPr>
          <a:xfrm flipV="1">
            <a:off x="5292712" y="5240678"/>
            <a:ext cx="2232660" cy="68375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2013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Use</a:t>
            </a:r>
            <a:r>
              <a:rPr lang="nl-BE" dirty="0"/>
              <a:t> cases</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16</a:t>
            </a:fld>
            <a:endParaRPr lang="nl-BE" dirty="0"/>
          </a:p>
        </p:txBody>
      </p:sp>
      <p:sp>
        <p:nvSpPr>
          <p:cNvPr id="9" name="Content Placeholder 8"/>
          <p:cNvSpPr>
            <a:spLocks noGrp="1"/>
          </p:cNvSpPr>
          <p:nvPr>
            <p:ph sz="quarter" idx="10"/>
          </p:nvPr>
        </p:nvSpPr>
        <p:spPr/>
        <p:txBody>
          <a:bodyPr>
            <a:normAutofit/>
          </a:bodyPr>
          <a:lstStyle/>
          <a:p>
            <a:r>
              <a:rPr lang="nl-BE" dirty="0"/>
              <a:t>Algemeen</a:t>
            </a:r>
          </a:p>
          <a:p>
            <a:pPr lvl="1"/>
            <a:r>
              <a:rPr lang="nl-BE" dirty="0"/>
              <a:t>Uitwisseling (exploratief of formeel)</a:t>
            </a:r>
          </a:p>
          <a:p>
            <a:pPr lvl="1"/>
            <a:r>
              <a:rPr lang="nl-BE" dirty="0"/>
              <a:t>Opstellen nieuwe modellen</a:t>
            </a:r>
          </a:p>
          <a:p>
            <a:pPr lvl="1"/>
            <a:r>
              <a:rPr lang="nl-BE" dirty="0" err="1"/>
              <a:t>Mapping</a:t>
            </a:r>
            <a:r>
              <a:rPr lang="nl-BE" dirty="0"/>
              <a:t> (transformatie bestaande data) </a:t>
            </a:r>
            <a:r>
              <a:rPr lang="nl-BE" dirty="0" err="1"/>
              <a:t>tbv</a:t>
            </a:r>
            <a:r>
              <a:rPr lang="nl-BE" dirty="0"/>
              <a:t>:</a:t>
            </a:r>
          </a:p>
          <a:p>
            <a:pPr lvl="2"/>
            <a:r>
              <a:rPr lang="nl-BE" dirty="0"/>
              <a:t>Integratie</a:t>
            </a:r>
          </a:p>
          <a:p>
            <a:pPr lvl="2"/>
            <a:r>
              <a:rPr lang="nl-BE" dirty="0"/>
              <a:t>Publicatie</a:t>
            </a:r>
          </a:p>
        </p:txBody>
      </p:sp>
    </p:spTree>
    <p:extLst>
      <p:ext uri="{BB962C8B-B14F-4D97-AF65-F5344CB8AC3E}">
        <p14:creationId xmlns:p14="http://schemas.microsoft.com/office/powerpoint/2010/main" val="1188116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Use</a:t>
            </a:r>
            <a:r>
              <a:rPr lang="nl-BE" dirty="0"/>
              <a:t> cases dienst/dienstencataloog</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17</a:t>
            </a:fld>
            <a:endParaRPr lang="nl-BE" dirty="0"/>
          </a:p>
        </p:txBody>
      </p:sp>
      <p:sp>
        <p:nvSpPr>
          <p:cNvPr id="9" name="Content Placeholder 8"/>
          <p:cNvSpPr>
            <a:spLocks noGrp="1"/>
          </p:cNvSpPr>
          <p:nvPr>
            <p:ph sz="quarter" idx="10"/>
          </p:nvPr>
        </p:nvSpPr>
        <p:spPr/>
        <p:txBody>
          <a:bodyPr>
            <a:normAutofit/>
          </a:bodyPr>
          <a:lstStyle/>
          <a:p>
            <a:r>
              <a:rPr lang="nl-BE" dirty="0"/>
              <a:t>Specifiek:</a:t>
            </a:r>
          </a:p>
          <a:p>
            <a:pPr lvl="1"/>
            <a:r>
              <a:rPr lang="nl-BE" dirty="0"/>
              <a:t>Beschrijving aanbod</a:t>
            </a:r>
          </a:p>
          <a:p>
            <a:pPr lvl="1"/>
            <a:r>
              <a:rPr lang="nl-BE" dirty="0"/>
              <a:t>Publieke dienstverlening</a:t>
            </a:r>
          </a:p>
          <a:p>
            <a:pPr lvl="1"/>
            <a:r>
              <a:rPr lang="nl-BE" dirty="0"/>
              <a:t>Procedures, voorwaarden, rechten, prijs</a:t>
            </a:r>
          </a:p>
          <a:p>
            <a:pPr lvl="1"/>
            <a:r>
              <a:rPr lang="nl-BE" dirty="0"/>
              <a:t>Betrokken organisaties</a:t>
            </a:r>
          </a:p>
          <a:p>
            <a:pPr lvl="1"/>
            <a:r>
              <a:rPr lang="nl-BE" dirty="0"/>
              <a:t>Te verwachten output</a:t>
            </a:r>
          </a:p>
          <a:p>
            <a:pPr lvl="1"/>
            <a:r>
              <a:rPr lang="nl-BE" dirty="0"/>
              <a:t>Contactinfo, kanalen</a:t>
            </a:r>
          </a:p>
          <a:p>
            <a:pPr lvl="1"/>
            <a:r>
              <a:rPr lang="nl-BE" dirty="0"/>
              <a:t>Identificatie/levenscyclus.</a:t>
            </a:r>
          </a:p>
        </p:txBody>
      </p:sp>
    </p:spTree>
    <p:extLst>
      <p:ext uri="{BB962C8B-B14F-4D97-AF65-F5344CB8AC3E}">
        <p14:creationId xmlns:p14="http://schemas.microsoft.com/office/powerpoint/2010/main" val="3426097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Bestaande standaarden/applicaties</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18</a:t>
            </a:fld>
            <a:endParaRPr lang="nl-BE" dirty="0"/>
          </a:p>
        </p:txBody>
      </p:sp>
      <p:sp>
        <p:nvSpPr>
          <p:cNvPr id="9" name="Content Placeholder 8"/>
          <p:cNvSpPr>
            <a:spLocks noGrp="1"/>
          </p:cNvSpPr>
          <p:nvPr>
            <p:ph sz="quarter" idx="10"/>
          </p:nvPr>
        </p:nvSpPr>
        <p:spPr/>
        <p:txBody>
          <a:bodyPr>
            <a:normAutofit/>
          </a:bodyPr>
          <a:lstStyle/>
          <a:p>
            <a:r>
              <a:rPr lang="nl-BE" dirty="0"/>
              <a:t>Dienstverleningsregister</a:t>
            </a:r>
          </a:p>
          <a:p>
            <a:r>
              <a:rPr lang="nl-BE" dirty="0"/>
              <a:t>ISA-CPSV</a:t>
            </a:r>
          </a:p>
          <a:p>
            <a:r>
              <a:rPr lang="nl-BE" dirty="0"/>
              <a:t>ISA-CPSV-AP</a:t>
            </a:r>
          </a:p>
        </p:txBody>
      </p:sp>
      <p:pic>
        <p:nvPicPr>
          <p:cNvPr id="8" name="Picture 4" descr="Afbeeldingsresultaat voor logo aiv informatie vlaanderen">
            <a:extLst>
              <a:ext uri="{FF2B5EF4-FFF2-40B4-BE49-F238E27FC236}">
                <a16:creationId xmlns:a16="http://schemas.microsoft.com/office/drawing/2014/main" id="{45514B6E-DA35-43ED-94C2-4846E7A8D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2651" y="4481579"/>
            <a:ext cx="1044839" cy="10448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9CF8B14-791F-4BEC-888D-C906E6AFBC70}"/>
              </a:ext>
            </a:extLst>
          </p:cNvPr>
          <p:cNvPicPr>
            <a:picLocks noChangeAspect="1"/>
          </p:cNvPicPr>
          <p:nvPr/>
        </p:nvPicPr>
        <p:blipFill>
          <a:blip r:embed="rId4"/>
          <a:stretch>
            <a:fillRect/>
          </a:stretch>
        </p:blipFill>
        <p:spPr>
          <a:xfrm>
            <a:off x="5272723" y="4654480"/>
            <a:ext cx="882903" cy="871938"/>
          </a:xfrm>
          <a:prstGeom prst="rect">
            <a:avLst/>
          </a:prstGeom>
        </p:spPr>
      </p:pic>
    </p:spTree>
    <p:extLst>
      <p:ext uri="{BB962C8B-B14F-4D97-AF65-F5344CB8AC3E}">
        <p14:creationId xmlns:p14="http://schemas.microsoft.com/office/powerpoint/2010/main" val="1710663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325D82-E9D5-40AD-9404-B777FE3DF70F}"/>
              </a:ext>
            </a:extLst>
          </p:cNvPr>
          <p:cNvPicPr>
            <a:picLocks noChangeAspect="1"/>
          </p:cNvPicPr>
          <p:nvPr/>
        </p:nvPicPr>
        <p:blipFill>
          <a:blip r:embed="rId3"/>
          <a:stretch>
            <a:fillRect/>
          </a:stretch>
        </p:blipFill>
        <p:spPr>
          <a:xfrm>
            <a:off x="3856453" y="1562194"/>
            <a:ext cx="5572058" cy="3869631"/>
          </a:xfrm>
          <a:prstGeom prst="rect">
            <a:avLst/>
          </a:prstGeom>
          <a:scene3d>
            <a:camera prst="perspectiveLeft">
              <a:rot lat="0" lon="3000000" rev="0"/>
            </a:camera>
            <a:lightRig rig="threePt" dir="t"/>
          </a:scene3d>
          <a:sp3d>
            <a:bevelT/>
          </a:sp3d>
        </p:spPr>
      </p:pic>
      <p:pic>
        <p:nvPicPr>
          <p:cNvPr id="3" name="Picture 2">
            <a:extLst>
              <a:ext uri="{FF2B5EF4-FFF2-40B4-BE49-F238E27FC236}">
                <a16:creationId xmlns:a16="http://schemas.microsoft.com/office/drawing/2014/main" id="{303E00C0-6960-4A0C-98ED-739318136622}"/>
              </a:ext>
            </a:extLst>
          </p:cNvPr>
          <p:cNvPicPr>
            <a:picLocks noChangeAspect="1"/>
          </p:cNvPicPr>
          <p:nvPr/>
        </p:nvPicPr>
        <p:blipFill>
          <a:blip r:embed="rId4"/>
          <a:stretch>
            <a:fillRect/>
          </a:stretch>
        </p:blipFill>
        <p:spPr>
          <a:xfrm>
            <a:off x="1732910" y="1530434"/>
            <a:ext cx="5128259" cy="3933151"/>
          </a:xfrm>
          <a:prstGeom prst="rect">
            <a:avLst/>
          </a:prstGeom>
          <a:scene3d>
            <a:camera prst="perspectiveLeft">
              <a:rot lat="0" lon="3300000" rev="0"/>
            </a:camera>
            <a:lightRig rig="threePt" dir="t"/>
          </a:scene3d>
          <a:sp3d>
            <a:bevelT/>
          </a:sp3d>
        </p:spPr>
      </p:pic>
      <p:sp>
        <p:nvSpPr>
          <p:cNvPr id="4" name="Title 3"/>
          <p:cNvSpPr>
            <a:spLocks noGrp="1"/>
          </p:cNvSpPr>
          <p:nvPr>
            <p:ph type="title"/>
          </p:nvPr>
        </p:nvSpPr>
        <p:spPr/>
        <p:txBody>
          <a:bodyPr/>
          <a:lstStyle/>
          <a:p>
            <a:r>
              <a:rPr lang="nl-BE" dirty="0"/>
              <a:t>Bestaande standaarden/applicaties</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19</a:t>
            </a:fld>
            <a:endParaRPr lang="nl-BE" dirty="0"/>
          </a:p>
        </p:txBody>
      </p:sp>
      <p:sp>
        <p:nvSpPr>
          <p:cNvPr id="17" name="TextBox 16">
            <a:extLst>
              <a:ext uri="{FF2B5EF4-FFF2-40B4-BE49-F238E27FC236}">
                <a16:creationId xmlns:a16="http://schemas.microsoft.com/office/drawing/2014/main" id="{88C5D6AA-CC53-4DD6-9EAF-C777F026F6DA}"/>
              </a:ext>
            </a:extLst>
          </p:cNvPr>
          <p:cNvSpPr txBox="1"/>
          <p:nvPr/>
        </p:nvSpPr>
        <p:spPr>
          <a:xfrm>
            <a:off x="2295866" y="5898802"/>
            <a:ext cx="998739" cy="369204"/>
          </a:xfrm>
          <a:prstGeom prst="rect">
            <a:avLst/>
          </a:prstGeom>
          <a:noFill/>
        </p:spPr>
        <p:txBody>
          <a:bodyPr wrap="square" rtlCol="0">
            <a:spAutoFit/>
          </a:bodyPr>
          <a:lstStyle/>
          <a:p>
            <a:pPr algn="ctr"/>
            <a:r>
              <a:rPr lang="nl-BE" dirty="0"/>
              <a:t>IPDC</a:t>
            </a:r>
          </a:p>
        </p:txBody>
      </p:sp>
      <p:pic>
        <p:nvPicPr>
          <p:cNvPr id="2" name="Picture 1">
            <a:extLst>
              <a:ext uri="{FF2B5EF4-FFF2-40B4-BE49-F238E27FC236}">
                <a16:creationId xmlns:a16="http://schemas.microsoft.com/office/drawing/2014/main" id="{3E87811E-05E9-4E98-B169-BCAF966AB324}"/>
              </a:ext>
            </a:extLst>
          </p:cNvPr>
          <p:cNvPicPr>
            <a:picLocks noChangeAspect="1"/>
          </p:cNvPicPr>
          <p:nvPr/>
        </p:nvPicPr>
        <p:blipFill>
          <a:blip r:embed="rId5"/>
          <a:stretch>
            <a:fillRect/>
          </a:stretch>
        </p:blipFill>
        <p:spPr>
          <a:xfrm>
            <a:off x="-183668" y="1591349"/>
            <a:ext cx="4959069" cy="3811320"/>
          </a:xfrm>
          <a:prstGeom prst="rect">
            <a:avLst/>
          </a:prstGeom>
          <a:scene3d>
            <a:camera prst="perspectiveLeft">
              <a:rot lat="0" lon="3600000" rev="0"/>
            </a:camera>
            <a:lightRig rig="threePt" dir="t"/>
          </a:scene3d>
          <a:sp3d>
            <a:bevelT/>
          </a:sp3d>
        </p:spPr>
      </p:pic>
      <p:sp>
        <p:nvSpPr>
          <p:cNvPr id="22" name="TextBox 21">
            <a:extLst>
              <a:ext uri="{FF2B5EF4-FFF2-40B4-BE49-F238E27FC236}">
                <a16:creationId xmlns:a16="http://schemas.microsoft.com/office/drawing/2014/main" id="{26D8B95F-91AB-4CB5-B048-FA9D313EF46A}"/>
              </a:ext>
            </a:extLst>
          </p:cNvPr>
          <p:cNvSpPr txBox="1"/>
          <p:nvPr/>
        </p:nvSpPr>
        <p:spPr>
          <a:xfrm>
            <a:off x="4605290" y="5898802"/>
            <a:ext cx="998739" cy="369204"/>
          </a:xfrm>
          <a:prstGeom prst="rect">
            <a:avLst/>
          </a:prstGeom>
          <a:noFill/>
        </p:spPr>
        <p:txBody>
          <a:bodyPr wrap="square" rtlCol="0">
            <a:spAutoFit/>
          </a:bodyPr>
          <a:lstStyle/>
          <a:p>
            <a:pPr algn="ctr"/>
            <a:r>
              <a:rPr lang="nl-BE" dirty="0"/>
              <a:t>CPSV</a:t>
            </a:r>
          </a:p>
        </p:txBody>
      </p:sp>
      <p:sp>
        <p:nvSpPr>
          <p:cNvPr id="23" name="TextBox 22">
            <a:extLst>
              <a:ext uri="{FF2B5EF4-FFF2-40B4-BE49-F238E27FC236}">
                <a16:creationId xmlns:a16="http://schemas.microsoft.com/office/drawing/2014/main" id="{C4DCA2AC-5206-411E-B8B2-3FA87B982203}"/>
              </a:ext>
            </a:extLst>
          </p:cNvPr>
          <p:cNvSpPr txBox="1"/>
          <p:nvPr/>
        </p:nvSpPr>
        <p:spPr>
          <a:xfrm>
            <a:off x="6934306" y="5898802"/>
            <a:ext cx="998739" cy="369204"/>
          </a:xfrm>
          <a:prstGeom prst="rect">
            <a:avLst/>
          </a:prstGeom>
          <a:noFill/>
        </p:spPr>
        <p:txBody>
          <a:bodyPr wrap="square" rtlCol="0">
            <a:spAutoFit/>
          </a:bodyPr>
          <a:lstStyle/>
          <a:p>
            <a:pPr algn="ctr"/>
            <a:r>
              <a:rPr lang="nl-BE" dirty="0"/>
              <a:t>CPSV-AP</a:t>
            </a:r>
          </a:p>
        </p:txBody>
      </p:sp>
    </p:spTree>
    <p:extLst>
      <p:ext uri="{BB962C8B-B14F-4D97-AF65-F5344CB8AC3E}">
        <p14:creationId xmlns:p14="http://schemas.microsoft.com/office/powerpoint/2010/main" val="927916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6"/>
            <a:ext cx="8543925" cy="1325563"/>
          </a:xfrm>
        </p:spPr>
        <p:txBody>
          <a:bodyPr>
            <a:normAutofit/>
          </a:bodyPr>
          <a:lstStyle/>
          <a:p>
            <a:r>
              <a:rPr lang="en-GB" sz="3200" dirty="0" err="1">
                <a:latin typeface="FlandersArtSans-Bold" panose="00000800000000000000" pitchFamily="2" charset="0"/>
              </a:rPr>
              <a:t>Praktische</a:t>
            </a:r>
            <a:r>
              <a:rPr lang="en-GB" sz="3200" dirty="0">
                <a:latin typeface="FlandersArtSans-Bold" panose="00000800000000000000" pitchFamily="2" charset="0"/>
              </a:rPr>
              <a:t> </a:t>
            </a:r>
            <a:r>
              <a:rPr lang="en-GB" sz="3200" dirty="0" err="1">
                <a:latin typeface="FlandersArtSans-Bold" panose="00000800000000000000" pitchFamily="2" charset="0"/>
              </a:rPr>
              <a:t>afspraken</a:t>
            </a:r>
            <a:endParaRPr lang="en-GB" sz="3200" dirty="0">
              <a:latin typeface="FlandersArtSans-Bold" panose="00000800000000000000" pitchFamily="2" charset="0"/>
            </a:endParaRPr>
          </a:p>
        </p:txBody>
      </p:sp>
      <p:sp>
        <p:nvSpPr>
          <p:cNvPr id="3" name="Text Placeholder 2"/>
          <p:cNvSpPr>
            <a:spLocks noGrp="1"/>
          </p:cNvSpPr>
          <p:nvPr>
            <p:ph type="body" idx="1"/>
          </p:nvPr>
        </p:nvSpPr>
        <p:spPr>
          <a:xfrm>
            <a:off x="681038" y="1878608"/>
            <a:ext cx="8543925" cy="3535350"/>
          </a:xfrm>
        </p:spPr>
        <p:txBody>
          <a:bodyPr/>
          <a:lstStyle/>
          <a:p>
            <a:r>
              <a:rPr lang="en-GB" dirty="0"/>
              <a:t> Webcast </a:t>
            </a:r>
            <a:r>
              <a:rPr lang="en-GB" dirty="0" err="1"/>
              <a:t>wordt</a:t>
            </a:r>
            <a:r>
              <a:rPr lang="en-GB" dirty="0"/>
              <a:t> </a:t>
            </a:r>
            <a:r>
              <a:rPr lang="en-GB" dirty="0" err="1"/>
              <a:t>opgenomen</a:t>
            </a:r>
            <a:endParaRPr lang="en-GB" dirty="0"/>
          </a:p>
          <a:p>
            <a:r>
              <a:rPr lang="en-GB" dirty="0"/>
              <a:t> </a:t>
            </a:r>
            <a:r>
              <a:rPr lang="en-GB" dirty="0" err="1"/>
              <a:t>Microfoon</a:t>
            </a:r>
            <a:r>
              <a:rPr lang="en-GB" dirty="0"/>
              <a:t> </a:t>
            </a:r>
            <a:r>
              <a:rPr lang="en-GB" dirty="0" err="1"/>
              <a:t>dempen</a:t>
            </a:r>
            <a:endParaRPr lang="en-GB" dirty="0"/>
          </a:p>
          <a:p>
            <a:pPr marL="61913" indent="0">
              <a:buNone/>
            </a:pPr>
            <a:endParaRPr lang="en-GB" dirty="0"/>
          </a:p>
          <a:p>
            <a:pPr marL="61913" indent="0">
              <a:buNone/>
            </a:pPr>
            <a:endParaRPr lang="en-GB" dirty="0"/>
          </a:p>
          <a:p>
            <a:r>
              <a:rPr lang="en-GB" dirty="0"/>
              <a:t> Via </a:t>
            </a:r>
            <a:r>
              <a:rPr lang="en-GB" dirty="0" err="1"/>
              <a:t>chatfunctie</a:t>
            </a:r>
            <a:r>
              <a:rPr lang="en-GB" dirty="0"/>
              <a:t>:</a:t>
            </a:r>
          </a:p>
          <a:p>
            <a:pPr marL="825500" lvl="1" indent="-371475">
              <a:buFont typeface="+mj-lt"/>
              <a:buAutoNum type="arabicPeriod"/>
            </a:pPr>
            <a:r>
              <a:rPr lang="en-GB" dirty="0" err="1">
                <a:latin typeface="FlandersArtSans-Regular" panose="00000500000000000000" pitchFamily="2" charset="0"/>
              </a:rPr>
              <a:t>Korte</a:t>
            </a:r>
            <a:r>
              <a:rPr lang="en-GB" dirty="0">
                <a:latin typeface="FlandersArtSans-Regular" panose="00000500000000000000" pitchFamily="2" charset="0"/>
              </a:rPr>
              <a:t> </a:t>
            </a:r>
            <a:r>
              <a:rPr lang="en-GB" dirty="0" err="1">
                <a:latin typeface="FlandersArtSans-Regular" panose="00000500000000000000" pitchFamily="2" charset="0"/>
              </a:rPr>
              <a:t>voorstelling</a:t>
            </a:r>
            <a:r>
              <a:rPr lang="en-GB" dirty="0">
                <a:latin typeface="FlandersArtSans-Regular" panose="00000500000000000000" pitchFamily="2" charset="0"/>
              </a:rPr>
              <a:t> (</a:t>
            </a:r>
            <a:r>
              <a:rPr lang="en-GB" dirty="0" err="1">
                <a:latin typeface="FlandersArtSans-Regular" panose="00000500000000000000" pitchFamily="2" charset="0"/>
              </a:rPr>
              <a:t>wie</a:t>
            </a:r>
            <a:r>
              <a:rPr lang="en-GB" dirty="0">
                <a:latin typeface="FlandersArtSans-Regular" panose="00000500000000000000" pitchFamily="2" charset="0"/>
              </a:rPr>
              <a:t>, </a:t>
            </a:r>
            <a:r>
              <a:rPr lang="en-GB" dirty="0" err="1">
                <a:latin typeface="FlandersArtSans-Regular" panose="00000500000000000000" pitchFamily="2" charset="0"/>
              </a:rPr>
              <a:t>organisatie</a:t>
            </a:r>
            <a:r>
              <a:rPr lang="en-GB" dirty="0">
                <a:latin typeface="FlandersArtSans-Regular" panose="00000500000000000000" pitchFamily="2" charset="0"/>
              </a:rPr>
              <a:t>?)</a:t>
            </a:r>
          </a:p>
          <a:p>
            <a:pPr marL="825500" lvl="1" indent="-371475">
              <a:buFont typeface="+mj-lt"/>
              <a:buAutoNum type="arabicPeriod"/>
            </a:pPr>
            <a:r>
              <a:rPr lang="en-GB" dirty="0" err="1">
                <a:latin typeface="FlandersArtSans-Regular" panose="00000500000000000000" pitchFamily="2" charset="0"/>
              </a:rPr>
              <a:t>Vragen</a:t>
            </a:r>
            <a:r>
              <a:rPr lang="en-GB" dirty="0">
                <a:latin typeface="FlandersArtSans-Regular" panose="00000500000000000000" pitchFamily="2" charset="0"/>
              </a:rPr>
              <a:t> om </a:t>
            </a:r>
            <a:r>
              <a:rPr lang="en-GB" dirty="0" err="1">
                <a:latin typeface="FlandersArtSans-Regular" panose="00000500000000000000" pitchFamily="2" charset="0"/>
              </a:rPr>
              <a:t>te</a:t>
            </a:r>
            <a:r>
              <a:rPr lang="en-GB" dirty="0">
                <a:latin typeface="FlandersArtSans-Regular" panose="00000500000000000000" pitchFamily="2" charset="0"/>
              </a:rPr>
              <a:t> </a:t>
            </a:r>
            <a:r>
              <a:rPr lang="en-GB" dirty="0" err="1">
                <a:latin typeface="FlandersArtSans-Regular" panose="00000500000000000000" pitchFamily="2" charset="0"/>
              </a:rPr>
              <a:t>behandelen</a:t>
            </a:r>
            <a:r>
              <a:rPr lang="en-GB" dirty="0">
                <a:latin typeface="FlandersArtSans-Regular" panose="00000500000000000000" pitchFamily="2" charset="0"/>
              </a:rPr>
              <a:t> </a:t>
            </a:r>
            <a:r>
              <a:rPr lang="en-GB" dirty="0" err="1">
                <a:latin typeface="FlandersArtSans-Regular" panose="00000500000000000000" pitchFamily="2" charset="0"/>
              </a:rPr>
              <a:t>na</a:t>
            </a:r>
            <a:r>
              <a:rPr lang="en-GB" dirty="0">
                <a:latin typeface="FlandersArtSans-Regular" panose="00000500000000000000" pitchFamily="2" charset="0"/>
              </a:rPr>
              <a:t> de presentative</a:t>
            </a:r>
          </a:p>
        </p:txBody>
      </p:sp>
      <p:sp>
        <p:nvSpPr>
          <p:cNvPr id="4" name="Slide Number Placeholder 3"/>
          <p:cNvSpPr>
            <a:spLocks noGrp="1"/>
          </p:cNvSpPr>
          <p:nvPr>
            <p:ph type="sldNum" idx="12"/>
          </p:nvPr>
        </p:nvSpPr>
        <p:spPr/>
        <p:txBody>
          <a:bodyPr/>
          <a:lstStyle/>
          <a:p>
            <a:pPr indent="-15478">
              <a:buClr>
                <a:srgbClr val="888888"/>
              </a:buClr>
              <a:buSzPct val="25000"/>
            </a:pPr>
            <a:fld id="{00000000-1234-1234-1234-123412341234}" type="slidenum">
              <a:rPr lang="nl-BE" sz="975">
                <a:solidFill>
                  <a:srgbClr val="888888"/>
                </a:solidFill>
                <a:ea typeface="Calibri"/>
                <a:cs typeface="Calibri"/>
                <a:sym typeface="Calibri"/>
              </a:rPr>
              <a:pPr indent="-15478">
                <a:buClr>
                  <a:srgbClr val="888888"/>
                </a:buClr>
                <a:buSzPct val="25000"/>
              </a:pPr>
              <a:t>2</a:t>
            </a:fld>
            <a:endParaRPr lang="nl-BE" sz="975">
              <a:solidFill>
                <a:srgbClr val="888888"/>
              </a:solidFill>
              <a:ea typeface="Calibri"/>
              <a:cs typeface="Calibri"/>
              <a:sym typeface="Calibri"/>
            </a:endParaRPr>
          </a:p>
        </p:txBody>
      </p:sp>
      <p:pic>
        <p:nvPicPr>
          <p:cNvPr id="29" name="Picture 28"/>
          <p:cNvPicPr>
            <a:picLocks noChangeAspect="1"/>
          </p:cNvPicPr>
          <p:nvPr/>
        </p:nvPicPr>
        <p:blipFill>
          <a:blip r:embed="rId2"/>
          <a:stretch>
            <a:fillRect/>
          </a:stretch>
        </p:blipFill>
        <p:spPr>
          <a:xfrm>
            <a:off x="3881574" y="2507794"/>
            <a:ext cx="4535091" cy="1354336"/>
          </a:xfrm>
          <a:prstGeom prst="rect">
            <a:avLst/>
          </a:prstGeom>
        </p:spPr>
      </p:pic>
      <p:pic>
        <p:nvPicPr>
          <p:cNvPr id="30" name="Picture 29"/>
          <p:cNvPicPr>
            <a:picLocks noChangeAspect="1"/>
          </p:cNvPicPr>
          <p:nvPr/>
        </p:nvPicPr>
        <p:blipFill>
          <a:blip r:embed="rId3"/>
          <a:stretch>
            <a:fillRect/>
          </a:stretch>
        </p:blipFill>
        <p:spPr>
          <a:xfrm>
            <a:off x="948500" y="4910919"/>
            <a:ext cx="4380309" cy="1006078"/>
          </a:xfrm>
          <a:prstGeom prst="rect">
            <a:avLst/>
          </a:prstGeom>
        </p:spPr>
      </p:pic>
      <p:pic>
        <p:nvPicPr>
          <p:cNvPr id="31" name="Picture 30"/>
          <p:cNvPicPr>
            <a:picLocks noChangeAspect="1"/>
          </p:cNvPicPr>
          <p:nvPr/>
        </p:nvPicPr>
        <p:blipFill>
          <a:blip r:embed="rId4"/>
          <a:stretch>
            <a:fillRect/>
          </a:stretch>
        </p:blipFill>
        <p:spPr>
          <a:xfrm>
            <a:off x="5400620" y="5098717"/>
            <a:ext cx="3126332" cy="624190"/>
          </a:xfrm>
          <a:prstGeom prst="rect">
            <a:avLst/>
          </a:prstGeom>
        </p:spPr>
      </p:pic>
      <p:cxnSp>
        <p:nvCxnSpPr>
          <p:cNvPr id="32" name="Straight Arrow Connector 31"/>
          <p:cNvCxnSpPr/>
          <p:nvPr/>
        </p:nvCxnSpPr>
        <p:spPr>
          <a:xfrm flipH="1">
            <a:off x="8526952" y="3526065"/>
            <a:ext cx="605901"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p:cNvCxnSpPr/>
          <p:nvPr/>
        </p:nvCxnSpPr>
        <p:spPr>
          <a:xfrm>
            <a:off x="2475807" y="4797759"/>
            <a:ext cx="430" cy="446009"/>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p:nvPr/>
        </p:nvCxnSpPr>
        <p:spPr>
          <a:xfrm flipV="1">
            <a:off x="6963786" y="5722907"/>
            <a:ext cx="0" cy="536582"/>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5" name="Footer Placeholder 4">
            <a:extLst>
              <a:ext uri="{FF2B5EF4-FFF2-40B4-BE49-F238E27FC236}">
                <a16:creationId xmlns:a16="http://schemas.microsoft.com/office/drawing/2014/main" id="{7F485F32-ECD5-4EC6-A5ED-D777E0B094A0}"/>
              </a:ext>
            </a:extLst>
          </p:cNvPr>
          <p:cNvSpPr>
            <a:spLocks noGrp="1"/>
          </p:cNvSpPr>
          <p:nvPr>
            <p:ph type="ftr" idx="11"/>
          </p:nvPr>
        </p:nvSpPr>
        <p:spPr/>
        <p:txBody>
          <a:bodyPr/>
          <a:lstStyle/>
          <a:p>
            <a:r>
              <a:rPr lang="nl-BE"/>
              <a:t>Webcast OSLO-Dienst 9/5/2018</a:t>
            </a:r>
          </a:p>
        </p:txBody>
      </p:sp>
    </p:spTree>
    <p:extLst>
      <p:ext uri="{BB962C8B-B14F-4D97-AF65-F5344CB8AC3E}">
        <p14:creationId xmlns:p14="http://schemas.microsoft.com/office/powerpoint/2010/main" val="4268022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Definitie Publieke Dienstverlening</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20</a:t>
            </a:fld>
            <a:endParaRPr lang="nl-BE" dirty="0"/>
          </a:p>
        </p:txBody>
      </p:sp>
      <p:sp>
        <p:nvSpPr>
          <p:cNvPr id="9" name="Content Placeholder 8"/>
          <p:cNvSpPr>
            <a:spLocks noGrp="1"/>
          </p:cNvSpPr>
          <p:nvPr>
            <p:ph sz="quarter" idx="10"/>
          </p:nvPr>
        </p:nvSpPr>
        <p:spPr/>
        <p:txBody>
          <a:bodyPr>
            <a:normAutofit/>
          </a:bodyPr>
          <a:lstStyle/>
          <a:p>
            <a:r>
              <a:rPr lang="nl-BE" dirty="0"/>
              <a:t>Een publieke dienstverlening is een geheel van verplichte of optioneel uitgevoerde of uitvoerbare acties door of in naam van een publieke organisatie. De dienstverlening is ten bate van een individu, een bedrijf, een andere publieke organisatie of groepen hiervan.</a:t>
            </a:r>
          </a:p>
        </p:txBody>
      </p:sp>
      <p:grpSp>
        <p:nvGrpSpPr>
          <p:cNvPr id="57" name="Group 56">
            <a:extLst>
              <a:ext uri="{FF2B5EF4-FFF2-40B4-BE49-F238E27FC236}">
                <a16:creationId xmlns:a16="http://schemas.microsoft.com/office/drawing/2014/main" id="{878CBD53-8BB8-42F4-BE5D-C8A00A492165}"/>
              </a:ext>
            </a:extLst>
          </p:cNvPr>
          <p:cNvGrpSpPr/>
          <p:nvPr/>
        </p:nvGrpSpPr>
        <p:grpSpPr>
          <a:xfrm>
            <a:off x="1293809" y="3602087"/>
            <a:ext cx="7571221" cy="2631760"/>
            <a:chOff x="883104" y="3640832"/>
            <a:chExt cx="8206781" cy="2852681"/>
          </a:xfrm>
        </p:grpSpPr>
        <p:pic>
          <p:nvPicPr>
            <p:cNvPr id="11" name="Graphic 10" descr="Lecturer">
              <a:extLst>
                <a:ext uri="{FF2B5EF4-FFF2-40B4-BE49-F238E27FC236}">
                  <a16:creationId xmlns:a16="http://schemas.microsoft.com/office/drawing/2014/main" id="{A4C486D7-98FB-4E5A-9576-E9EBA51903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75485" y="3640832"/>
              <a:ext cx="914400" cy="914400"/>
            </a:xfrm>
            <a:prstGeom prst="rect">
              <a:avLst/>
            </a:prstGeom>
          </p:spPr>
        </p:pic>
        <p:pic>
          <p:nvPicPr>
            <p:cNvPr id="15" name="Graphic 14" descr="Teacher">
              <a:extLst>
                <a:ext uri="{FF2B5EF4-FFF2-40B4-BE49-F238E27FC236}">
                  <a16:creationId xmlns:a16="http://schemas.microsoft.com/office/drawing/2014/main" id="{2360F121-722C-45F4-8198-F9D3A9F9E1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104" y="3640832"/>
              <a:ext cx="914400" cy="914400"/>
            </a:xfrm>
            <a:prstGeom prst="rect">
              <a:avLst/>
            </a:prstGeom>
          </p:spPr>
        </p:pic>
        <p:pic>
          <p:nvPicPr>
            <p:cNvPr id="18" name="Graphic 17" descr="Diaper change">
              <a:extLst>
                <a:ext uri="{FF2B5EF4-FFF2-40B4-BE49-F238E27FC236}">
                  <a16:creationId xmlns:a16="http://schemas.microsoft.com/office/drawing/2014/main" id="{3802D4AD-484A-43A2-8FBF-05DE08D6FA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3104" y="5579113"/>
              <a:ext cx="914400" cy="914400"/>
            </a:xfrm>
            <a:prstGeom prst="rect">
              <a:avLst/>
            </a:prstGeom>
          </p:spPr>
        </p:pic>
        <p:pic>
          <p:nvPicPr>
            <p:cNvPr id="20" name="Graphic 19" descr="Person with Cane">
              <a:extLst>
                <a:ext uri="{FF2B5EF4-FFF2-40B4-BE49-F238E27FC236}">
                  <a16:creationId xmlns:a16="http://schemas.microsoft.com/office/drawing/2014/main" id="{452277B7-9802-4D67-B5CD-B7F5268094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5934" y="4593836"/>
              <a:ext cx="914400" cy="914400"/>
            </a:xfrm>
            <a:prstGeom prst="rect">
              <a:avLst/>
            </a:prstGeom>
          </p:spPr>
        </p:pic>
        <p:pic>
          <p:nvPicPr>
            <p:cNvPr id="22" name="Graphic 21" descr="Person in wheelchair">
              <a:extLst>
                <a:ext uri="{FF2B5EF4-FFF2-40B4-BE49-F238E27FC236}">
                  <a16:creationId xmlns:a16="http://schemas.microsoft.com/office/drawing/2014/main" id="{8430C240-0172-4DC3-96A9-A2251A7F40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15934" y="5579113"/>
              <a:ext cx="914400" cy="914400"/>
            </a:xfrm>
            <a:prstGeom prst="rect">
              <a:avLst/>
            </a:prstGeom>
          </p:spPr>
        </p:pic>
        <p:pic>
          <p:nvPicPr>
            <p:cNvPr id="24" name="Graphic 23" descr="Monitor">
              <a:extLst>
                <a:ext uri="{FF2B5EF4-FFF2-40B4-BE49-F238E27FC236}">
                  <a16:creationId xmlns:a16="http://schemas.microsoft.com/office/drawing/2014/main" id="{C8A2C64B-08C8-400F-9B75-D1E51EA3AA6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01047" y="5579113"/>
              <a:ext cx="914400" cy="914400"/>
            </a:xfrm>
            <a:prstGeom prst="rect">
              <a:avLst/>
            </a:prstGeom>
          </p:spPr>
        </p:pic>
        <p:pic>
          <p:nvPicPr>
            <p:cNvPr id="26" name="Graphic 25" descr="Radio">
              <a:extLst>
                <a:ext uri="{FF2B5EF4-FFF2-40B4-BE49-F238E27FC236}">
                  <a16:creationId xmlns:a16="http://schemas.microsoft.com/office/drawing/2014/main" id="{BC38D128-DDB7-4C75-AF5A-8D24F0C74B5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01047" y="3640832"/>
              <a:ext cx="914400" cy="914400"/>
            </a:xfrm>
            <a:prstGeom prst="rect">
              <a:avLst/>
            </a:prstGeom>
          </p:spPr>
        </p:pic>
        <p:pic>
          <p:nvPicPr>
            <p:cNvPr id="28" name="Graphic 27" descr="Paperclip">
              <a:extLst>
                <a:ext uri="{FF2B5EF4-FFF2-40B4-BE49-F238E27FC236}">
                  <a16:creationId xmlns:a16="http://schemas.microsoft.com/office/drawing/2014/main" id="{3099F9CC-8024-4FC9-86A9-8C38D23C42C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101047" y="4593836"/>
              <a:ext cx="914400" cy="914400"/>
            </a:xfrm>
            <a:prstGeom prst="rect">
              <a:avLst/>
            </a:prstGeom>
          </p:spPr>
        </p:pic>
        <p:pic>
          <p:nvPicPr>
            <p:cNvPr id="30" name="Graphic 29" descr="Employee Badge">
              <a:extLst>
                <a:ext uri="{FF2B5EF4-FFF2-40B4-BE49-F238E27FC236}">
                  <a16:creationId xmlns:a16="http://schemas.microsoft.com/office/drawing/2014/main" id="{DE935BCF-2B15-4BC9-B9EA-DD0B840B4F0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530822" y="4593836"/>
              <a:ext cx="914400" cy="914400"/>
            </a:xfrm>
            <a:prstGeom prst="rect">
              <a:avLst/>
            </a:prstGeom>
          </p:spPr>
        </p:pic>
        <p:pic>
          <p:nvPicPr>
            <p:cNvPr id="32" name="Graphic 31" descr="Easel">
              <a:extLst>
                <a:ext uri="{FF2B5EF4-FFF2-40B4-BE49-F238E27FC236}">
                  <a16:creationId xmlns:a16="http://schemas.microsoft.com/office/drawing/2014/main" id="{729446EA-D485-4080-9918-0745FDC3FB5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315934" y="3640832"/>
              <a:ext cx="914400" cy="914400"/>
            </a:xfrm>
            <a:prstGeom prst="rect">
              <a:avLst/>
            </a:prstGeom>
          </p:spPr>
        </p:pic>
        <p:pic>
          <p:nvPicPr>
            <p:cNvPr id="34" name="Graphic 33" descr="Drama">
              <a:extLst>
                <a:ext uri="{FF2B5EF4-FFF2-40B4-BE49-F238E27FC236}">
                  <a16:creationId xmlns:a16="http://schemas.microsoft.com/office/drawing/2014/main" id="{AC8F1DA7-7C21-474E-A1BA-A183C394D62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745709" y="3640832"/>
              <a:ext cx="914400" cy="914400"/>
            </a:xfrm>
            <a:prstGeom prst="rect">
              <a:avLst/>
            </a:prstGeom>
          </p:spPr>
        </p:pic>
        <p:pic>
          <p:nvPicPr>
            <p:cNvPr id="36" name="Graphic 35" descr="Podium">
              <a:extLst>
                <a:ext uri="{FF2B5EF4-FFF2-40B4-BE49-F238E27FC236}">
                  <a16:creationId xmlns:a16="http://schemas.microsoft.com/office/drawing/2014/main" id="{AC703973-B751-403E-A964-B6EFD551BCB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530822" y="5579113"/>
              <a:ext cx="914400" cy="914400"/>
            </a:xfrm>
            <a:prstGeom prst="rect">
              <a:avLst/>
            </a:prstGeom>
          </p:spPr>
        </p:pic>
        <p:pic>
          <p:nvPicPr>
            <p:cNvPr id="38" name="Graphic 37" descr="Deciduous tree">
              <a:extLst>
                <a:ext uri="{FF2B5EF4-FFF2-40B4-BE49-F238E27FC236}">
                  <a16:creationId xmlns:a16="http://schemas.microsoft.com/office/drawing/2014/main" id="{C2F6AD18-5EE3-4CF0-A88A-C402EC369C2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530822" y="3640832"/>
              <a:ext cx="914400" cy="914400"/>
            </a:xfrm>
            <a:prstGeom prst="rect">
              <a:avLst/>
            </a:prstGeom>
          </p:spPr>
        </p:pic>
        <p:pic>
          <p:nvPicPr>
            <p:cNvPr id="40" name="Graphic 39" descr="Hike">
              <a:extLst>
                <a:ext uri="{FF2B5EF4-FFF2-40B4-BE49-F238E27FC236}">
                  <a16:creationId xmlns:a16="http://schemas.microsoft.com/office/drawing/2014/main" id="{A77B93BF-0CDB-47D7-AB62-16D3D66D38B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960597" y="3640832"/>
              <a:ext cx="914400" cy="914400"/>
            </a:xfrm>
            <a:prstGeom prst="rect">
              <a:avLst/>
            </a:prstGeom>
          </p:spPr>
        </p:pic>
        <p:pic>
          <p:nvPicPr>
            <p:cNvPr id="42" name="Graphic 41" descr="Train">
              <a:extLst>
                <a:ext uri="{FF2B5EF4-FFF2-40B4-BE49-F238E27FC236}">
                  <a16:creationId xmlns:a16="http://schemas.microsoft.com/office/drawing/2014/main" id="{536D3709-BFB1-4708-A707-3B48867C0AB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175485" y="4593836"/>
              <a:ext cx="914400" cy="914400"/>
            </a:xfrm>
            <a:prstGeom prst="rect">
              <a:avLst/>
            </a:prstGeom>
          </p:spPr>
        </p:pic>
        <p:pic>
          <p:nvPicPr>
            <p:cNvPr id="44" name="Graphic 43" descr="Streetcar">
              <a:extLst>
                <a:ext uri="{FF2B5EF4-FFF2-40B4-BE49-F238E27FC236}">
                  <a16:creationId xmlns:a16="http://schemas.microsoft.com/office/drawing/2014/main" id="{79191BFB-C66F-4333-A507-AF4C8108C7F2}"/>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83104" y="4593836"/>
              <a:ext cx="914400" cy="914400"/>
            </a:xfrm>
            <a:prstGeom prst="rect">
              <a:avLst/>
            </a:prstGeom>
          </p:spPr>
        </p:pic>
        <p:pic>
          <p:nvPicPr>
            <p:cNvPr id="46" name="Graphic 45" descr="Bus">
              <a:extLst>
                <a:ext uri="{FF2B5EF4-FFF2-40B4-BE49-F238E27FC236}">
                  <a16:creationId xmlns:a16="http://schemas.microsoft.com/office/drawing/2014/main" id="{FE91208F-B66E-4D25-8F53-1AA01D53966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745709" y="5579113"/>
              <a:ext cx="914400" cy="914400"/>
            </a:xfrm>
            <a:prstGeom prst="rect">
              <a:avLst/>
            </a:prstGeom>
          </p:spPr>
        </p:pic>
        <p:pic>
          <p:nvPicPr>
            <p:cNvPr id="48" name="Graphic 47" descr="Bank">
              <a:extLst>
                <a:ext uri="{FF2B5EF4-FFF2-40B4-BE49-F238E27FC236}">
                  <a16:creationId xmlns:a16="http://schemas.microsoft.com/office/drawing/2014/main" id="{C240A284-C165-4B0A-A38D-5352F670A53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6960597" y="4593836"/>
              <a:ext cx="914400" cy="914400"/>
            </a:xfrm>
            <a:prstGeom prst="rect">
              <a:avLst/>
            </a:prstGeom>
          </p:spPr>
        </p:pic>
        <p:pic>
          <p:nvPicPr>
            <p:cNvPr id="50" name="Graphic 49" descr="Scales of Justice">
              <a:extLst>
                <a:ext uri="{FF2B5EF4-FFF2-40B4-BE49-F238E27FC236}">
                  <a16:creationId xmlns:a16="http://schemas.microsoft.com/office/drawing/2014/main" id="{1C38BBDA-5CBC-4D08-82B8-F00FC9A68C7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960597" y="5579113"/>
              <a:ext cx="914400" cy="914400"/>
            </a:xfrm>
            <a:prstGeom prst="rect">
              <a:avLst/>
            </a:prstGeom>
          </p:spPr>
        </p:pic>
        <p:pic>
          <p:nvPicPr>
            <p:cNvPr id="52" name="Graphic 51" descr="Medical">
              <a:extLst>
                <a:ext uri="{FF2B5EF4-FFF2-40B4-BE49-F238E27FC236}">
                  <a16:creationId xmlns:a16="http://schemas.microsoft.com/office/drawing/2014/main" id="{6501120F-4966-47CC-ACB7-18AEA16176A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8175485" y="5579113"/>
              <a:ext cx="914400" cy="914400"/>
            </a:xfrm>
            <a:prstGeom prst="rect">
              <a:avLst/>
            </a:prstGeom>
          </p:spPr>
        </p:pic>
        <p:pic>
          <p:nvPicPr>
            <p:cNvPr id="56" name="Graphic 55" descr="Recycle">
              <a:extLst>
                <a:ext uri="{FF2B5EF4-FFF2-40B4-BE49-F238E27FC236}">
                  <a16:creationId xmlns:a16="http://schemas.microsoft.com/office/drawing/2014/main" id="{F52537E5-0F9A-4C96-BF1E-E1B4A39C6499}"/>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745709" y="4593836"/>
              <a:ext cx="914400" cy="914400"/>
            </a:xfrm>
            <a:prstGeom prst="rect">
              <a:avLst/>
            </a:prstGeom>
          </p:spPr>
        </p:pic>
      </p:grpSp>
    </p:spTree>
    <p:extLst>
      <p:ext uri="{BB962C8B-B14F-4D97-AF65-F5344CB8AC3E}">
        <p14:creationId xmlns:p14="http://schemas.microsoft.com/office/powerpoint/2010/main" val="1238138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Model Publieke Dienstverlening</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21</a:t>
            </a:fld>
            <a:endParaRPr lang="nl-BE" dirty="0"/>
          </a:p>
        </p:txBody>
      </p:sp>
      <p:pic>
        <p:nvPicPr>
          <p:cNvPr id="2" name="Picture 1">
            <a:extLst>
              <a:ext uri="{FF2B5EF4-FFF2-40B4-BE49-F238E27FC236}">
                <a16:creationId xmlns:a16="http://schemas.microsoft.com/office/drawing/2014/main" id="{3F14C561-E3A0-4070-8DDA-3D49D0E9AB00}"/>
              </a:ext>
            </a:extLst>
          </p:cNvPr>
          <p:cNvPicPr>
            <a:picLocks noChangeAspect="1"/>
          </p:cNvPicPr>
          <p:nvPr/>
        </p:nvPicPr>
        <p:blipFill>
          <a:blip r:embed="rId3"/>
          <a:stretch>
            <a:fillRect/>
          </a:stretch>
        </p:blipFill>
        <p:spPr>
          <a:xfrm>
            <a:off x="800100" y="991390"/>
            <a:ext cx="8305800" cy="5438725"/>
          </a:xfrm>
          <a:prstGeom prst="rect">
            <a:avLst/>
          </a:prstGeom>
        </p:spPr>
      </p:pic>
    </p:spTree>
    <p:extLst>
      <p:ext uri="{BB962C8B-B14F-4D97-AF65-F5344CB8AC3E}">
        <p14:creationId xmlns:p14="http://schemas.microsoft.com/office/powerpoint/2010/main" val="1872048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Beschrijving aanbod</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22</a:t>
            </a:fld>
            <a:endParaRPr lang="nl-BE" dirty="0"/>
          </a:p>
        </p:txBody>
      </p:sp>
      <p:sp>
        <p:nvSpPr>
          <p:cNvPr id="3" name="Content Placeholder 2">
            <a:extLst>
              <a:ext uri="{FF2B5EF4-FFF2-40B4-BE49-F238E27FC236}">
                <a16:creationId xmlns:a16="http://schemas.microsoft.com/office/drawing/2014/main" id="{D6F0803C-6A9A-4BA1-B737-F99D42825FE3}"/>
              </a:ext>
            </a:extLst>
          </p:cNvPr>
          <p:cNvSpPr>
            <a:spLocks noGrp="1"/>
          </p:cNvSpPr>
          <p:nvPr>
            <p:ph sz="quarter" idx="10"/>
          </p:nvPr>
        </p:nvSpPr>
        <p:spPr/>
        <p:txBody>
          <a:bodyPr/>
          <a:lstStyle/>
          <a:p>
            <a:r>
              <a:rPr lang="nl-BE" dirty="0"/>
              <a:t>Kenmerken &amp; associaties</a:t>
            </a:r>
          </a:p>
          <a:p>
            <a:pPr lvl="1"/>
            <a:r>
              <a:rPr lang="nl-BE" dirty="0"/>
              <a:t>Naam, beschrijving, trefwoord</a:t>
            </a:r>
          </a:p>
          <a:p>
            <a:pPr lvl="1"/>
            <a:r>
              <a:rPr lang="nl-BE" dirty="0"/>
              <a:t>Sector (NACE), type (COFOG, bv gezondheid, recreatie, veiligheid </a:t>
            </a:r>
            <a:r>
              <a:rPr lang="nl-BE" dirty="0" err="1"/>
              <a:t>etc</a:t>
            </a:r>
            <a:r>
              <a:rPr lang="nl-BE" dirty="0"/>
              <a:t>)</a:t>
            </a:r>
          </a:p>
          <a:p>
            <a:pPr lvl="1"/>
            <a:r>
              <a:rPr lang="nl-BE" dirty="0"/>
              <a:t>Taal</a:t>
            </a:r>
          </a:p>
          <a:p>
            <a:pPr lvl="1"/>
            <a:r>
              <a:rPr lang="nl-BE" dirty="0"/>
              <a:t>Status (actief, in ontwikkeling, inactief)</a:t>
            </a:r>
          </a:p>
          <a:p>
            <a:pPr lvl="1"/>
            <a:r>
              <a:rPr lang="nl-BE" dirty="0"/>
              <a:t>Ruimtelijke dekking</a:t>
            </a:r>
          </a:p>
          <a:p>
            <a:pPr lvl="1"/>
            <a:r>
              <a:rPr lang="nl-BE" dirty="0"/>
              <a:t>Classificatie volgens Levensgebeurtenis, Bedrijfsgebeurtenis (ingang cataloog)</a:t>
            </a:r>
          </a:p>
          <a:p>
            <a:pPr lvl="1"/>
            <a:r>
              <a:rPr lang="nl-BE" dirty="0"/>
              <a:t>Overige: zie verder… </a:t>
            </a:r>
          </a:p>
        </p:txBody>
      </p:sp>
    </p:spTree>
    <p:extLst>
      <p:ext uri="{BB962C8B-B14F-4D97-AF65-F5344CB8AC3E}">
        <p14:creationId xmlns:p14="http://schemas.microsoft.com/office/powerpoint/2010/main" val="2341923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Beschrijving aanbod</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23</a:t>
            </a:fld>
            <a:endParaRPr lang="nl-BE" dirty="0"/>
          </a:p>
        </p:txBody>
      </p:sp>
      <p:pic>
        <p:nvPicPr>
          <p:cNvPr id="2" name="Picture 1">
            <a:extLst>
              <a:ext uri="{FF2B5EF4-FFF2-40B4-BE49-F238E27FC236}">
                <a16:creationId xmlns:a16="http://schemas.microsoft.com/office/drawing/2014/main" id="{3F14C561-E3A0-4070-8DDA-3D49D0E9AB00}"/>
              </a:ext>
            </a:extLst>
          </p:cNvPr>
          <p:cNvPicPr>
            <a:picLocks noChangeAspect="1"/>
          </p:cNvPicPr>
          <p:nvPr/>
        </p:nvPicPr>
        <p:blipFill>
          <a:blip r:embed="rId3"/>
          <a:stretch>
            <a:fillRect/>
          </a:stretch>
        </p:blipFill>
        <p:spPr>
          <a:xfrm>
            <a:off x="800100" y="991390"/>
            <a:ext cx="8305800" cy="5438725"/>
          </a:xfrm>
          <a:prstGeom prst="rect">
            <a:avLst/>
          </a:prstGeom>
        </p:spPr>
      </p:pic>
      <p:sp>
        <p:nvSpPr>
          <p:cNvPr id="8" name="Rectangle 7">
            <a:extLst>
              <a:ext uri="{FF2B5EF4-FFF2-40B4-BE49-F238E27FC236}">
                <a16:creationId xmlns:a16="http://schemas.microsoft.com/office/drawing/2014/main" id="{ACF1210A-A2E9-473E-829F-3DA9D447B3FD}"/>
              </a:ext>
            </a:extLst>
          </p:cNvPr>
          <p:cNvSpPr/>
          <p:nvPr/>
        </p:nvSpPr>
        <p:spPr>
          <a:xfrm>
            <a:off x="4920712" y="2913681"/>
            <a:ext cx="1371600" cy="11701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2124C9D9-A4BF-4944-883A-2E09F4534376}"/>
              </a:ext>
            </a:extLst>
          </p:cNvPr>
          <p:cNvSpPr/>
          <p:nvPr/>
        </p:nvSpPr>
        <p:spPr>
          <a:xfrm>
            <a:off x="7344790" y="3556860"/>
            <a:ext cx="1753107" cy="14955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 name="Straight Connector 4">
            <a:extLst>
              <a:ext uri="{FF2B5EF4-FFF2-40B4-BE49-F238E27FC236}">
                <a16:creationId xmlns:a16="http://schemas.microsoft.com/office/drawing/2014/main" id="{BEE84ADE-BE5A-4847-B5BA-47CB27B2964A}"/>
              </a:ext>
            </a:extLst>
          </p:cNvPr>
          <p:cNvCxnSpPr>
            <a:cxnSpLocks/>
          </p:cNvCxnSpPr>
          <p:nvPr/>
        </p:nvCxnSpPr>
        <p:spPr>
          <a:xfrm>
            <a:off x="6741762" y="3874125"/>
            <a:ext cx="55019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ADDCFBA-4DF6-41A2-8C26-0AFF22CB01F3}"/>
              </a:ext>
            </a:extLst>
          </p:cNvPr>
          <p:cNvCxnSpPr>
            <a:cxnSpLocks/>
          </p:cNvCxnSpPr>
          <p:nvPr/>
        </p:nvCxnSpPr>
        <p:spPr>
          <a:xfrm>
            <a:off x="6734013" y="3773386"/>
            <a:ext cx="55019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122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Publieke dienstverlening</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24</a:t>
            </a:fld>
            <a:endParaRPr lang="nl-BE" dirty="0"/>
          </a:p>
        </p:txBody>
      </p:sp>
      <p:sp>
        <p:nvSpPr>
          <p:cNvPr id="3" name="Content Placeholder 2">
            <a:extLst>
              <a:ext uri="{FF2B5EF4-FFF2-40B4-BE49-F238E27FC236}">
                <a16:creationId xmlns:a16="http://schemas.microsoft.com/office/drawing/2014/main" id="{D6F0803C-6A9A-4BA1-B737-F99D42825FE3}"/>
              </a:ext>
            </a:extLst>
          </p:cNvPr>
          <p:cNvSpPr>
            <a:spLocks noGrp="1"/>
          </p:cNvSpPr>
          <p:nvPr>
            <p:ph sz="quarter" idx="10"/>
          </p:nvPr>
        </p:nvSpPr>
        <p:spPr/>
        <p:txBody>
          <a:bodyPr/>
          <a:lstStyle/>
          <a:p>
            <a:r>
              <a:rPr lang="nl-BE" dirty="0"/>
              <a:t>Dienstverlening is publiek als ze wordt aangeboden door een Publieke Organisatie: =&gt; associatie </a:t>
            </a:r>
            <a:r>
              <a:rPr lang="nl-BE" dirty="0" err="1"/>
              <a:t>heeftVerantwoordelijke</a:t>
            </a:r>
            <a:r>
              <a:rPr lang="nl-BE" dirty="0"/>
              <a:t>-&gt;</a:t>
            </a:r>
            <a:r>
              <a:rPr lang="nl-BE" dirty="0" err="1"/>
              <a:t>PubliekeOrganisatie</a:t>
            </a:r>
            <a:r>
              <a:rPr lang="nl-BE" dirty="0"/>
              <a:t>. </a:t>
            </a:r>
            <a:r>
              <a:rPr lang="nl-BE" dirty="0" err="1"/>
              <a:t>Opm</a:t>
            </a:r>
            <a:r>
              <a:rPr lang="nl-BE" dirty="0"/>
              <a:t>: staat los van feit of deze organisatie de dienst zelf aanbiedt of uitbesteedt.</a:t>
            </a:r>
          </a:p>
          <a:p>
            <a:r>
              <a:rPr lang="nl-BE" dirty="0"/>
              <a:t>Gevolg: Publieke Dienstverlening wordt aangeboden binnen een juridisch kader =&gt; associatie </a:t>
            </a:r>
            <a:r>
              <a:rPr lang="nl-BE" dirty="0" err="1"/>
              <a:t>aangebodenBinnen</a:t>
            </a:r>
            <a:r>
              <a:rPr lang="nl-BE" dirty="0"/>
              <a:t>-&gt; </a:t>
            </a:r>
            <a:r>
              <a:rPr lang="nl-BE" dirty="0" err="1"/>
              <a:t>FormeelKader</a:t>
            </a:r>
            <a:r>
              <a:rPr lang="nl-BE" dirty="0"/>
              <a:t>.</a:t>
            </a:r>
          </a:p>
        </p:txBody>
      </p:sp>
    </p:spTree>
    <p:extLst>
      <p:ext uri="{BB962C8B-B14F-4D97-AF65-F5344CB8AC3E}">
        <p14:creationId xmlns:p14="http://schemas.microsoft.com/office/powerpoint/2010/main" val="1035747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Publieke dienstverlening</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25</a:t>
            </a:fld>
            <a:endParaRPr lang="nl-BE" dirty="0"/>
          </a:p>
        </p:txBody>
      </p:sp>
      <p:pic>
        <p:nvPicPr>
          <p:cNvPr id="2" name="Picture 1">
            <a:extLst>
              <a:ext uri="{FF2B5EF4-FFF2-40B4-BE49-F238E27FC236}">
                <a16:creationId xmlns:a16="http://schemas.microsoft.com/office/drawing/2014/main" id="{3F14C561-E3A0-4070-8DDA-3D49D0E9AB00}"/>
              </a:ext>
            </a:extLst>
          </p:cNvPr>
          <p:cNvPicPr>
            <a:picLocks noChangeAspect="1"/>
          </p:cNvPicPr>
          <p:nvPr/>
        </p:nvPicPr>
        <p:blipFill>
          <a:blip r:embed="rId3"/>
          <a:stretch>
            <a:fillRect/>
          </a:stretch>
        </p:blipFill>
        <p:spPr>
          <a:xfrm>
            <a:off x="800100" y="991390"/>
            <a:ext cx="8305800" cy="5438725"/>
          </a:xfrm>
          <a:prstGeom prst="rect">
            <a:avLst/>
          </a:prstGeom>
        </p:spPr>
      </p:pic>
      <p:sp>
        <p:nvSpPr>
          <p:cNvPr id="8" name="Rectangle 7">
            <a:extLst>
              <a:ext uri="{FF2B5EF4-FFF2-40B4-BE49-F238E27FC236}">
                <a16:creationId xmlns:a16="http://schemas.microsoft.com/office/drawing/2014/main" id="{209039DD-1863-4746-8B07-1251F1CB6E0D}"/>
              </a:ext>
            </a:extLst>
          </p:cNvPr>
          <p:cNvSpPr/>
          <p:nvPr/>
        </p:nvSpPr>
        <p:spPr>
          <a:xfrm>
            <a:off x="1565329" y="3448373"/>
            <a:ext cx="1371600" cy="1681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9" name="Straight Connector 8">
            <a:extLst>
              <a:ext uri="{FF2B5EF4-FFF2-40B4-BE49-F238E27FC236}">
                <a16:creationId xmlns:a16="http://schemas.microsoft.com/office/drawing/2014/main" id="{0BEF4214-EA74-4BC3-8049-7E2D82E5B004}"/>
              </a:ext>
            </a:extLst>
          </p:cNvPr>
          <p:cNvCxnSpPr>
            <a:cxnSpLocks/>
          </p:cNvCxnSpPr>
          <p:nvPr/>
        </p:nvCxnSpPr>
        <p:spPr>
          <a:xfrm>
            <a:off x="3285640" y="4377820"/>
            <a:ext cx="55019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535D8F8-F5DC-469F-8A79-DE45E543C3B8}"/>
              </a:ext>
            </a:extLst>
          </p:cNvPr>
          <p:cNvCxnSpPr>
            <a:cxnSpLocks/>
          </p:cNvCxnSpPr>
          <p:nvPr/>
        </p:nvCxnSpPr>
        <p:spPr>
          <a:xfrm>
            <a:off x="6726264" y="2556769"/>
            <a:ext cx="55019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203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Procedures, voorwaarden, rechten, prijs</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26</a:t>
            </a:fld>
            <a:endParaRPr lang="nl-BE" dirty="0"/>
          </a:p>
        </p:txBody>
      </p:sp>
      <p:sp>
        <p:nvSpPr>
          <p:cNvPr id="3" name="Content Placeholder 2">
            <a:extLst>
              <a:ext uri="{FF2B5EF4-FFF2-40B4-BE49-F238E27FC236}">
                <a16:creationId xmlns:a16="http://schemas.microsoft.com/office/drawing/2014/main" id="{D6F0803C-6A9A-4BA1-B737-F99D42825FE3}"/>
              </a:ext>
            </a:extLst>
          </p:cNvPr>
          <p:cNvSpPr>
            <a:spLocks noGrp="1"/>
          </p:cNvSpPr>
          <p:nvPr>
            <p:ph sz="quarter" idx="10"/>
          </p:nvPr>
        </p:nvSpPr>
        <p:spPr/>
        <p:txBody>
          <a:bodyPr/>
          <a:lstStyle/>
          <a:p>
            <a:r>
              <a:rPr lang="nl-BE" dirty="0"/>
              <a:t>Publieke dienstverlening wordt gestuurd door richtlijnen die de procedure, regels </a:t>
            </a:r>
            <a:r>
              <a:rPr lang="nl-BE" dirty="0" err="1"/>
              <a:t>edm</a:t>
            </a:r>
            <a:r>
              <a:rPr lang="nl-BE" dirty="0"/>
              <a:t> die worden gevolgd beschrijven =&gt; associatie volgt-&gt;Richtlijn. Bv gebruiksvoorwaarden, authenticatievereisten etc.</a:t>
            </a:r>
          </a:p>
          <a:p>
            <a:r>
              <a:rPr lang="nl-BE" dirty="0"/>
              <a:t>Opsomming van criteria waaraan aanvrager moet voldoen =&gt; associatie </a:t>
            </a:r>
            <a:r>
              <a:rPr lang="nl-BE" dirty="0" err="1"/>
              <a:t>heeftCriterium</a:t>
            </a:r>
            <a:r>
              <a:rPr lang="nl-BE" dirty="0"/>
              <a:t>. Bv werkloos zijn om recht te hebben op werkloosheidsuitkering. Stukken die daarvoor moeten worden voorgelegd worden voorgesteld door klasse Bewijs =&gt; associatie </a:t>
            </a:r>
            <a:r>
              <a:rPr lang="nl-BE" dirty="0" err="1"/>
              <a:t>vereistAlsInput</a:t>
            </a:r>
            <a:r>
              <a:rPr lang="nl-BE" dirty="0"/>
              <a:t>-&gt;Bewijs. </a:t>
            </a:r>
            <a:r>
              <a:rPr lang="nl-BE" dirty="0" err="1"/>
              <a:t>Evt</a:t>
            </a:r>
            <a:r>
              <a:rPr lang="nl-BE" dirty="0"/>
              <a:t> gedifferentieerd volgens kanaal.</a:t>
            </a:r>
          </a:p>
          <a:p>
            <a:r>
              <a:rPr lang="nl-BE" dirty="0"/>
              <a:t>Prijs: attribuut kost, </a:t>
            </a:r>
            <a:r>
              <a:rPr lang="nl-BE" dirty="0" err="1"/>
              <a:t>evt</a:t>
            </a:r>
            <a:r>
              <a:rPr lang="nl-BE" dirty="0"/>
              <a:t> gedifferentieerd volgens kanaal of andere.</a:t>
            </a:r>
          </a:p>
        </p:txBody>
      </p:sp>
    </p:spTree>
    <p:extLst>
      <p:ext uri="{BB962C8B-B14F-4D97-AF65-F5344CB8AC3E}">
        <p14:creationId xmlns:p14="http://schemas.microsoft.com/office/powerpoint/2010/main" val="4163218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14C561-E3A0-4070-8DDA-3D49D0E9AB00}"/>
              </a:ext>
            </a:extLst>
          </p:cNvPr>
          <p:cNvPicPr>
            <a:picLocks noChangeAspect="1"/>
          </p:cNvPicPr>
          <p:nvPr/>
        </p:nvPicPr>
        <p:blipFill>
          <a:blip r:embed="rId3"/>
          <a:stretch>
            <a:fillRect/>
          </a:stretch>
        </p:blipFill>
        <p:spPr>
          <a:xfrm>
            <a:off x="800100" y="991390"/>
            <a:ext cx="8305800" cy="5438725"/>
          </a:xfrm>
          <a:prstGeom prst="rect">
            <a:avLst/>
          </a:prstGeom>
        </p:spPr>
      </p:pic>
      <p:sp>
        <p:nvSpPr>
          <p:cNvPr id="4" name="Title 3"/>
          <p:cNvSpPr>
            <a:spLocks noGrp="1"/>
          </p:cNvSpPr>
          <p:nvPr>
            <p:ph type="title"/>
          </p:nvPr>
        </p:nvSpPr>
        <p:spPr/>
        <p:txBody>
          <a:bodyPr/>
          <a:lstStyle/>
          <a:p>
            <a:r>
              <a:rPr lang="nl-BE" dirty="0"/>
              <a:t>Procedures, voorwaarden, rechten, prijs</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27</a:t>
            </a:fld>
            <a:endParaRPr lang="nl-BE" dirty="0"/>
          </a:p>
        </p:txBody>
      </p:sp>
      <p:sp>
        <p:nvSpPr>
          <p:cNvPr id="8" name="Rectangle 7">
            <a:extLst>
              <a:ext uri="{FF2B5EF4-FFF2-40B4-BE49-F238E27FC236}">
                <a16:creationId xmlns:a16="http://schemas.microsoft.com/office/drawing/2014/main" id="{9F7A6386-3A4F-4779-91E4-399D40A26F10}"/>
              </a:ext>
            </a:extLst>
          </p:cNvPr>
          <p:cNvSpPr/>
          <p:nvPr/>
        </p:nvSpPr>
        <p:spPr>
          <a:xfrm>
            <a:off x="7470183" y="2495227"/>
            <a:ext cx="1371600" cy="6276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Straight Connector 9">
            <a:extLst>
              <a:ext uri="{FF2B5EF4-FFF2-40B4-BE49-F238E27FC236}">
                <a16:creationId xmlns:a16="http://schemas.microsoft.com/office/drawing/2014/main" id="{D69D17A8-4F66-47EB-9A64-0DE4B6BE1187}"/>
              </a:ext>
            </a:extLst>
          </p:cNvPr>
          <p:cNvCxnSpPr>
            <a:cxnSpLocks/>
          </p:cNvCxnSpPr>
          <p:nvPr/>
        </p:nvCxnSpPr>
        <p:spPr>
          <a:xfrm>
            <a:off x="6873498" y="3145705"/>
            <a:ext cx="2479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C534CAE-C5D1-40C2-8D4C-FAE4D26C4B68}"/>
              </a:ext>
            </a:extLst>
          </p:cNvPr>
          <p:cNvSpPr/>
          <p:nvPr/>
        </p:nvSpPr>
        <p:spPr>
          <a:xfrm>
            <a:off x="1722021" y="1387099"/>
            <a:ext cx="1106419" cy="6276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F2B256B1-BDBD-48D2-8820-6ADC0B7776BA}"/>
              </a:ext>
            </a:extLst>
          </p:cNvPr>
          <p:cNvSpPr/>
          <p:nvPr/>
        </p:nvSpPr>
        <p:spPr>
          <a:xfrm>
            <a:off x="5819613" y="1379350"/>
            <a:ext cx="1239865" cy="6896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Connector 12">
            <a:extLst>
              <a:ext uri="{FF2B5EF4-FFF2-40B4-BE49-F238E27FC236}">
                <a16:creationId xmlns:a16="http://schemas.microsoft.com/office/drawing/2014/main" id="{AA698D10-043C-4A4D-872E-2F9EBE5DFD69}"/>
              </a:ext>
            </a:extLst>
          </p:cNvPr>
          <p:cNvCxnSpPr>
            <a:cxnSpLocks/>
          </p:cNvCxnSpPr>
          <p:nvPr/>
        </p:nvCxnSpPr>
        <p:spPr>
          <a:xfrm>
            <a:off x="6021091" y="2518024"/>
            <a:ext cx="3332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0BA77F-54F7-45BB-AF2F-67ED0BA1DC1A}"/>
              </a:ext>
            </a:extLst>
          </p:cNvPr>
          <p:cNvCxnSpPr>
            <a:cxnSpLocks/>
          </p:cNvCxnSpPr>
          <p:nvPr/>
        </p:nvCxnSpPr>
        <p:spPr>
          <a:xfrm>
            <a:off x="5137688" y="4269332"/>
            <a:ext cx="3332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161F740-607F-4189-A030-B80C7AC7307B}"/>
              </a:ext>
            </a:extLst>
          </p:cNvPr>
          <p:cNvCxnSpPr>
            <a:cxnSpLocks/>
          </p:cNvCxnSpPr>
          <p:nvPr/>
        </p:nvCxnSpPr>
        <p:spPr>
          <a:xfrm>
            <a:off x="5106691" y="3928369"/>
            <a:ext cx="3332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2B603DC-9658-42C7-8FB5-C0CE6F8AE744}"/>
              </a:ext>
            </a:extLst>
          </p:cNvPr>
          <p:cNvCxnSpPr>
            <a:cxnSpLocks/>
          </p:cNvCxnSpPr>
          <p:nvPr/>
        </p:nvCxnSpPr>
        <p:spPr>
          <a:xfrm>
            <a:off x="3197186" y="1758607"/>
            <a:ext cx="4991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836BE45-D255-46F5-8890-A4B5E3A6104F}"/>
              </a:ext>
            </a:extLst>
          </p:cNvPr>
          <p:cNvSpPr/>
          <p:nvPr/>
        </p:nvSpPr>
        <p:spPr>
          <a:xfrm>
            <a:off x="4200040" y="4461035"/>
            <a:ext cx="1239865" cy="6896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9" name="Straight Connector 18">
            <a:extLst>
              <a:ext uri="{FF2B5EF4-FFF2-40B4-BE49-F238E27FC236}">
                <a16:creationId xmlns:a16="http://schemas.microsoft.com/office/drawing/2014/main" id="{893C15A3-A2B4-4A94-95F1-2420626102BA}"/>
              </a:ext>
            </a:extLst>
          </p:cNvPr>
          <p:cNvCxnSpPr>
            <a:cxnSpLocks/>
          </p:cNvCxnSpPr>
          <p:nvPr/>
        </p:nvCxnSpPr>
        <p:spPr>
          <a:xfrm>
            <a:off x="903437" y="3254193"/>
            <a:ext cx="4991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3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Betrokken organisaties</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28</a:t>
            </a:fld>
            <a:endParaRPr lang="nl-BE" dirty="0"/>
          </a:p>
        </p:txBody>
      </p:sp>
      <p:sp>
        <p:nvSpPr>
          <p:cNvPr id="3" name="Content Placeholder 2">
            <a:extLst>
              <a:ext uri="{FF2B5EF4-FFF2-40B4-BE49-F238E27FC236}">
                <a16:creationId xmlns:a16="http://schemas.microsoft.com/office/drawing/2014/main" id="{D6F0803C-6A9A-4BA1-B737-F99D42825FE3}"/>
              </a:ext>
            </a:extLst>
          </p:cNvPr>
          <p:cNvSpPr>
            <a:spLocks noGrp="1"/>
          </p:cNvSpPr>
          <p:nvPr>
            <p:ph sz="quarter" idx="10"/>
          </p:nvPr>
        </p:nvSpPr>
        <p:spPr/>
        <p:txBody>
          <a:bodyPr/>
          <a:lstStyle/>
          <a:p>
            <a:r>
              <a:rPr lang="nl-BE" dirty="0"/>
              <a:t>Welke Agent (Persoon/Organisatie) voert de dienst uit =&lt; associatie </a:t>
            </a:r>
            <a:r>
              <a:rPr lang="nl-BE" dirty="0" err="1"/>
              <a:t>wordtUitgevoerdDoor</a:t>
            </a:r>
            <a:r>
              <a:rPr lang="nl-BE" dirty="0"/>
              <a:t>-&gt;Agent(in de rol van dienstverlener).</a:t>
            </a:r>
          </a:p>
          <a:p>
            <a:r>
              <a:rPr lang="nl-BE" dirty="0"/>
              <a:t>Associatieklasse Participatie laat toe om de betrokkenheid ruimer te omschrijven, bv ter aanvulling van de associaties </a:t>
            </a:r>
            <a:r>
              <a:rPr lang="nl-BE" dirty="0" err="1"/>
              <a:t>heeftVerantwoordelijke</a:t>
            </a:r>
            <a:r>
              <a:rPr lang="nl-BE" dirty="0"/>
              <a:t>-&gt;</a:t>
            </a:r>
            <a:r>
              <a:rPr lang="nl-BE" dirty="0" err="1"/>
              <a:t>PubliekeOrganisatie</a:t>
            </a:r>
            <a:r>
              <a:rPr lang="nl-BE" dirty="0"/>
              <a:t> of </a:t>
            </a:r>
            <a:r>
              <a:rPr lang="nl-BE" dirty="0" err="1"/>
              <a:t>wordtUitgevoerdDoor</a:t>
            </a:r>
            <a:r>
              <a:rPr lang="nl-BE" dirty="0"/>
              <a:t>-&gt;Agent. </a:t>
            </a:r>
            <a:r>
              <a:rPr lang="nl-BE" dirty="0" err="1"/>
              <a:t>Evt</a:t>
            </a:r>
            <a:r>
              <a:rPr lang="nl-BE" dirty="0"/>
              <a:t> meerdere rollen voor eenzelfde participant.</a:t>
            </a:r>
          </a:p>
        </p:txBody>
      </p:sp>
    </p:spTree>
    <p:extLst>
      <p:ext uri="{BB962C8B-B14F-4D97-AF65-F5344CB8AC3E}">
        <p14:creationId xmlns:p14="http://schemas.microsoft.com/office/powerpoint/2010/main" val="1437240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Betrokken organisaties</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29</a:t>
            </a:fld>
            <a:endParaRPr lang="nl-BE" dirty="0"/>
          </a:p>
        </p:txBody>
      </p:sp>
      <p:pic>
        <p:nvPicPr>
          <p:cNvPr id="2" name="Picture 1">
            <a:extLst>
              <a:ext uri="{FF2B5EF4-FFF2-40B4-BE49-F238E27FC236}">
                <a16:creationId xmlns:a16="http://schemas.microsoft.com/office/drawing/2014/main" id="{3F14C561-E3A0-4070-8DDA-3D49D0E9AB00}"/>
              </a:ext>
            </a:extLst>
          </p:cNvPr>
          <p:cNvPicPr>
            <a:picLocks noChangeAspect="1"/>
          </p:cNvPicPr>
          <p:nvPr/>
        </p:nvPicPr>
        <p:blipFill>
          <a:blip r:embed="rId3"/>
          <a:stretch>
            <a:fillRect/>
          </a:stretch>
        </p:blipFill>
        <p:spPr>
          <a:xfrm>
            <a:off x="800100" y="991390"/>
            <a:ext cx="8305800" cy="5438725"/>
          </a:xfrm>
          <a:prstGeom prst="rect">
            <a:avLst/>
          </a:prstGeom>
        </p:spPr>
      </p:pic>
      <p:sp>
        <p:nvSpPr>
          <p:cNvPr id="8" name="Rectangle 7">
            <a:extLst>
              <a:ext uri="{FF2B5EF4-FFF2-40B4-BE49-F238E27FC236}">
                <a16:creationId xmlns:a16="http://schemas.microsoft.com/office/drawing/2014/main" id="{CFE9FF33-3616-4EEF-BF89-C79B98FBFD91}"/>
              </a:ext>
            </a:extLst>
          </p:cNvPr>
          <p:cNvSpPr/>
          <p:nvPr/>
        </p:nvSpPr>
        <p:spPr>
          <a:xfrm>
            <a:off x="3930530" y="2309248"/>
            <a:ext cx="1106419" cy="6276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9" name="Straight Connector 8">
            <a:extLst>
              <a:ext uri="{FF2B5EF4-FFF2-40B4-BE49-F238E27FC236}">
                <a16:creationId xmlns:a16="http://schemas.microsoft.com/office/drawing/2014/main" id="{AFBEEA43-5196-4E97-8B58-FE90A1E35162}"/>
              </a:ext>
            </a:extLst>
          </p:cNvPr>
          <p:cNvCxnSpPr>
            <a:cxnSpLocks/>
          </p:cNvCxnSpPr>
          <p:nvPr/>
        </p:nvCxnSpPr>
        <p:spPr>
          <a:xfrm>
            <a:off x="4238786" y="3393678"/>
            <a:ext cx="55019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D17D311-DABF-45C7-A334-58E0F1C44ED7}"/>
              </a:ext>
            </a:extLst>
          </p:cNvPr>
          <p:cNvCxnSpPr>
            <a:cxnSpLocks/>
          </p:cNvCxnSpPr>
          <p:nvPr/>
        </p:nvCxnSpPr>
        <p:spPr>
          <a:xfrm>
            <a:off x="4269783" y="3246444"/>
            <a:ext cx="51919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895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Overzicht</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a:t>
            </a:fld>
            <a:endParaRPr lang="nl-BE" dirty="0"/>
          </a:p>
        </p:txBody>
      </p:sp>
      <p:sp>
        <p:nvSpPr>
          <p:cNvPr id="9" name="Content Placeholder 8"/>
          <p:cNvSpPr>
            <a:spLocks noGrp="1"/>
          </p:cNvSpPr>
          <p:nvPr>
            <p:ph sz="quarter" idx="10"/>
          </p:nvPr>
        </p:nvSpPr>
        <p:spPr/>
        <p:txBody>
          <a:bodyPr/>
          <a:lstStyle/>
          <a:p>
            <a:r>
              <a:rPr lang="nl-BE" dirty="0"/>
              <a:t>Inleiding</a:t>
            </a:r>
          </a:p>
          <a:p>
            <a:r>
              <a:rPr lang="nl-BE" dirty="0"/>
              <a:t>Standaard</a:t>
            </a:r>
          </a:p>
          <a:p>
            <a:r>
              <a:rPr lang="nl-BE" dirty="0"/>
              <a:t>Toepassing</a:t>
            </a:r>
          </a:p>
          <a:p>
            <a:r>
              <a:rPr lang="nl-BE" dirty="0"/>
              <a:t>Vragen</a:t>
            </a:r>
          </a:p>
          <a:p>
            <a:r>
              <a:rPr lang="nl-BE" dirty="0"/>
              <a:t>Vervolg</a:t>
            </a:r>
          </a:p>
        </p:txBody>
      </p:sp>
    </p:spTree>
    <p:extLst>
      <p:ext uri="{BB962C8B-B14F-4D97-AF65-F5344CB8AC3E}">
        <p14:creationId xmlns:p14="http://schemas.microsoft.com/office/powerpoint/2010/main" val="1803800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Te verwachten output</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30</a:t>
            </a:fld>
            <a:endParaRPr lang="nl-BE" dirty="0"/>
          </a:p>
        </p:txBody>
      </p:sp>
      <p:sp>
        <p:nvSpPr>
          <p:cNvPr id="3" name="Content Placeholder 2">
            <a:extLst>
              <a:ext uri="{FF2B5EF4-FFF2-40B4-BE49-F238E27FC236}">
                <a16:creationId xmlns:a16="http://schemas.microsoft.com/office/drawing/2014/main" id="{D6F0803C-6A9A-4BA1-B737-F99D42825FE3}"/>
              </a:ext>
            </a:extLst>
          </p:cNvPr>
          <p:cNvSpPr>
            <a:spLocks noGrp="1"/>
          </p:cNvSpPr>
          <p:nvPr>
            <p:ph sz="quarter" idx="10"/>
          </p:nvPr>
        </p:nvSpPr>
        <p:spPr/>
        <p:txBody>
          <a:bodyPr/>
          <a:lstStyle/>
          <a:p>
            <a:r>
              <a:rPr lang="nl-BE" dirty="0"/>
              <a:t>Het normaal te verwachten resultaat </a:t>
            </a:r>
            <a:r>
              <a:rPr lang="nl-BE" dirty="0" err="1"/>
              <a:t>vd</a:t>
            </a:r>
            <a:r>
              <a:rPr lang="nl-BE" dirty="0"/>
              <a:t> dienstverlening, bv een erkenning, financieel voordeel, toelating etc. Voorgesteld door associatie met klasse Output. Deze output is </a:t>
            </a:r>
            <a:r>
              <a:rPr lang="nl-BE" dirty="0" err="1"/>
              <a:t>evt</a:t>
            </a:r>
            <a:r>
              <a:rPr lang="nl-BE" dirty="0"/>
              <a:t> input voor een andere dienstverlening.</a:t>
            </a:r>
          </a:p>
        </p:txBody>
      </p:sp>
    </p:spTree>
    <p:extLst>
      <p:ext uri="{BB962C8B-B14F-4D97-AF65-F5344CB8AC3E}">
        <p14:creationId xmlns:p14="http://schemas.microsoft.com/office/powerpoint/2010/main" val="2758556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Te verwachten output</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31</a:t>
            </a:fld>
            <a:endParaRPr lang="nl-BE" dirty="0"/>
          </a:p>
        </p:txBody>
      </p:sp>
      <p:pic>
        <p:nvPicPr>
          <p:cNvPr id="2" name="Picture 1">
            <a:extLst>
              <a:ext uri="{FF2B5EF4-FFF2-40B4-BE49-F238E27FC236}">
                <a16:creationId xmlns:a16="http://schemas.microsoft.com/office/drawing/2014/main" id="{3F14C561-E3A0-4070-8DDA-3D49D0E9AB00}"/>
              </a:ext>
            </a:extLst>
          </p:cNvPr>
          <p:cNvPicPr>
            <a:picLocks noChangeAspect="1"/>
          </p:cNvPicPr>
          <p:nvPr/>
        </p:nvPicPr>
        <p:blipFill>
          <a:blip r:embed="rId3"/>
          <a:stretch>
            <a:fillRect/>
          </a:stretch>
        </p:blipFill>
        <p:spPr>
          <a:xfrm>
            <a:off x="800100" y="991390"/>
            <a:ext cx="8305800" cy="5438725"/>
          </a:xfrm>
          <a:prstGeom prst="rect">
            <a:avLst/>
          </a:prstGeom>
        </p:spPr>
      </p:pic>
      <p:cxnSp>
        <p:nvCxnSpPr>
          <p:cNvPr id="8" name="Straight Connector 7">
            <a:extLst>
              <a:ext uri="{FF2B5EF4-FFF2-40B4-BE49-F238E27FC236}">
                <a16:creationId xmlns:a16="http://schemas.microsoft.com/office/drawing/2014/main" id="{14CCE554-4193-400B-B4CD-38D42955FE22}"/>
              </a:ext>
            </a:extLst>
          </p:cNvPr>
          <p:cNvCxnSpPr>
            <a:cxnSpLocks/>
          </p:cNvCxnSpPr>
          <p:nvPr/>
        </p:nvCxnSpPr>
        <p:spPr>
          <a:xfrm>
            <a:off x="5951349" y="4284830"/>
            <a:ext cx="3332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8C42CEA-EEC6-40F6-B764-0994CE0F9CD7}"/>
              </a:ext>
            </a:extLst>
          </p:cNvPr>
          <p:cNvSpPr/>
          <p:nvPr/>
        </p:nvSpPr>
        <p:spPr>
          <a:xfrm>
            <a:off x="5883316" y="4510007"/>
            <a:ext cx="1106419" cy="6276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12550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Contactinfo, kanalen</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32</a:t>
            </a:fld>
            <a:endParaRPr lang="nl-BE" dirty="0"/>
          </a:p>
        </p:txBody>
      </p:sp>
      <p:sp>
        <p:nvSpPr>
          <p:cNvPr id="3" name="Content Placeholder 2">
            <a:extLst>
              <a:ext uri="{FF2B5EF4-FFF2-40B4-BE49-F238E27FC236}">
                <a16:creationId xmlns:a16="http://schemas.microsoft.com/office/drawing/2014/main" id="{D6F0803C-6A9A-4BA1-B737-F99D42825FE3}"/>
              </a:ext>
            </a:extLst>
          </p:cNvPr>
          <p:cNvSpPr>
            <a:spLocks noGrp="1"/>
          </p:cNvSpPr>
          <p:nvPr>
            <p:ph sz="quarter" idx="10"/>
          </p:nvPr>
        </p:nvSpPr>
        <p:spPr/>
        <p:txBody>
          <a:bodyPr/>
          <a:lstStyle/>
          <a:p>
            <a:r>
              <a:rPr lang="nl-BE" dirty="0"/>
              <a:t>Contactinfo is kenmerk </a:t>
            </a:r>
            <a:r>
              <a:rPr lang="nl-BE" dirty="0" err="1"/>
              <a:t>vd</a:t>
            </a:r>
            <a:r>
              <a:rPr lang="nl-BE" dirty="0"/>
              <a:t> </a:t>
            </a:r>
            <a:r>
              <a:rPr lang="nl-BE" dirty="0" err="1"/>
              <a:t>PubliekeDienstverlening</a:t>
            </a:r>
            <a:r>
              <a:rPr lang="nl-BE" dirty="0"/>
              <a:t> zelf, kan immers verschillen </a:t>
            </a:r>
            <a:r>
              <a:rPr lang="nl-BE" dirty="0" err="1"/>
              <a:t>vd</a:t>
            </a:r>
            <a:r>
              <a:rPr lang="nl-BE" dirty="0"/>
              <a:t> contactinfo van de </a:t>
            </a:r>
            <a:r>
              <a:rPr lang="nl-BE" dirty="0" err="1"/>
              <a:t>PubliekeOrganisatie</a:t>
            </a:r>
            <a:r>
              <a:rPr lang="nl-BE" dirty="0"/>
              <a:t>.</a:t>
            </a:r>
          </a:p>
          <a:p>
            <a:r>
              <a:rPr lang="nl-BE" dirty="0"/>
              <a:t>Dienstverlening kan geconsumeerd worden via verschillende kanalen =&gt; associatie </a:t>
            </a:r>
            <a:r>
              <a:rPr lang="nl-BE" dirty="0" err="1"/>
              <a:t>teConsumerenVia</a:t>
            </a:r>
            <a:r>
              <a:rPr lang="nl-BE" dirty="0"/>
              <a:t>-&gt;Kanaal. Behalve type kanaal (callcenter, </a:t>
            </a:r>
            <a:r>
              <a:rPr lang="nl-BE" dirty="0" err="1"/>
              <a:t>webportaal</a:t>
            </a:r>
            <a:r>
              <a:rPr lang="nl-BE" dirty="0"/>
              <a:t>, kantoor </a:t>
            </a:r>
            <a:r>
              <a:rPr lang="nl-BE" dirty="0" err="1"/>
              <a:t>etc</a:t>
            </a:r>
            <a:r>
              <a:rPr lang="nl-BE" dirty="0"/>
              <a:t>) kunnen beschikbaarheid </a:t>
            </a:r>
            <a:r>
              <a:rPr lang="nl-BE" dirty="0" err="1"/>
              <a:t>vh</a:t>
            </a:r>
            <a:r>
              <a:rPr lang="nl-BE" dirty="0"/>
              <a:t> kanaal (periode, bv sinds 1999 tot nu of enkel in de zomer) en openingsuren (bv tijdens werkdagen van 9 tot 5 voor callcenter) worden opgegeven.</a:t>
            </a:r>
          </a:p>
        </p:txBody>
      </p:sp>
    </p:spTree>
    <p:extLst>
      <p:ext uri="{BB962C8B-B14F-4D97-AF65-F5344CB8AC3E}">
        <p14:creationId xmlns:p14="http://schemas.microsoft.com/office/powerpoint/2010/main" val="1314008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Contactinfo, kanalen</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33</a:t>
            </a:fld>
            <a:endParaRPr lang="nl-BE" dirty="0"/>
          </a:p>
        </p:txBody>
      </p:sp>
      <p:pic>
        <p:nvPicPr>
          <p:cNvPr id="2" name="Picture 1">
            <a:extLst>
              <a:ext uri="{FF2B5EF4-FFF2-40B4-BE49-F238E27FC236}">
                <a16:creationId xmlns:a16="http://schemas.microsoft.com/office/drawing/2014/main" id="{3F14C561-E3A0-4070-8DDA-3D49D0E9AB00}"/>
              </a:ext>
            </a:extLst>
          </p:cNvPr>
          <p:cNvPicPr>
            <a:picLocks noChangeAspect="1"/>
          </p:cNvPicPr>
          <p:nvPr/>
        </p:nvPicPr>
        <p:blipFill>
          <a:blip r:embed="rId3"/>
          <a:stretch>
            <a:fillRect/>
          </a:stretch>
        </p:blipFill>
        <p:spPr>
          <a:xfrm>
            <a:off x="800100" y="991390"/>
            <a:ext cx="8305800" cy="5438725"/>
          </a:xfrm>
          <a:prstGeom prst="rect">
            <a:avLst/>
          </a:prstGeom>
        </p:spPr>
      </p:pic>
      <p:sp>
        <p:nvSpPr>
          <p:cNvPr id="8" name="Rectangle 7">
            <a:extLst>
              <a:ext uri="{FF2B5EF4-FFF2-40B4-BE49-F238E27FC236}">
                <a16:creationId xmlns:a16="http://schemas.microsoft.com/office/drawing/2014/main" id="{1E3A87C7-5BC7-42BF-8B5D-4A3D0B21B50C}"/>
              </a:ext>
            </a:extLst>
          </p:cNvPr>
          <p:cNvSpPr/>
          <p:nvPr/>
        </p:nvSpPr>
        <p:spPr>
          <a:xfrm>
            <a:off x="4093262" y="1394848"/>
            <a:ext cx="1455131" cy="6276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9" name="Straight Connector 8">
            <a:extLst>
              <a:ext uri="{FF2B5EF4-FFF2-40B4-BE49-F238E27FC236}">
                <a16:creationId xmlns:a16="http://schemas.microsoft.com/office/drawing/2014/main" id="{1FA8FEC2-19E3-4D9A-8630-30CED944DCB1}"/>
              </a:ext>
            </a:extLst>
          </p:cNvPr>
          <p:cNvCxnSpPr>
            <a:cxnSpLocks/>
          </p:cNvCxnSpPr>
          <p:nvPr/>
        </p:nvCxnSpPr>
        <p:spPr>
          <a:xfrm>
            <a:off x="5013702" y="2611013"/>
            <a:ext cx="41070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053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Identificatie, levenscyclus</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34</a:t>
            </a:fld>
            <a:endParaRPr lang="nl-BE" dirty="0"/>
          </a:p>
        </p:txBody>
      </p:sp>
      <p:sp>
        <p:nvSpPr>
          <p:cNvPr id="3" name="Content Placeholder 2">
            <a:extLst>
              <a:ext uri="{FF2B5EF4-FFF2-40B4-BE49-F238E27FC236}">
                <a16:creationId xmlns:a16="http://schemas.microsoft.com/office/drawing/2014/main" id="{D6F0803C-6A9A-4BA1-B737-F99D42825FE3}"/>
              </a:ext>
            </a:extLst>
          </p:cNvPr>
          <p:cNvSpPr>
            <a:spLocks noGrp="1"/>
          </p:cNvSpPr>
          <p:nvPr>
            <p:ph sz="quarter" idx="10"/>
          </p:nvPr>
        </p:nvSpPr>
        <p:spPr/>
        <p:txBody>
          <a:bodyPr/>
          <a:lstStyle/>
          <a:p>
            <a:r>
              <a:rPr lang="nl-BE" dirty="0"/>
              <a:t>Identificatie: uniek </a:t>
            </a:r>
            <a:r>
              <a:rPr lang="nl-BE" dirty="0" err="1"/>
              <a:t>id</a:t>
            </a:r>
            <a:r>
              <a:rPr lang="nl-BE" dirty="0"/>
              <a:t> voor de dienstverlening. Niet zozeer van belang voor een cataloog maar zeker wel voor een register.</a:t>
            </a:r>
          </a:p>
          <a:p>
            <a:r>
              <a:rPr lang="nl-BE" dirty="0"/>
              <a:t>Levenscyclus: levenscyclus </a:t>
            </a:r>
            <a:r>
              <a:rPr lang="nl-BE" dirty="0" err="1"/>
              <a:t>vh</a:t>
            </a:r>
            <a:r>
              <a:rPr lang="nl-BE"/>
              <a:t> datarecord </a:t>
            </a:r>
            <a:r>
              <a:rPr lang="nl-BE" dirty="0"/>
              <a:t>(waaruit ook levenscyclus </a:t>
            </a:r>
            <a:r>
              <a:rPr lang="nl-BE" dirty="0" err="1"/>
              <a:t>vd</a:t>
            </a:r>
            <a:r>
              <a:rPr lang="nl-BE" dirty="0"/>
              <a:t> dienstverlening zelf uit kan worden afgeleid). </a:t>
            </a:r>
          </a:p>
        </p:txBody>
      </p:sp>
    </p:spTree>
    <p:extLst>
      <p:ext uri="{BB962C8B-B14F-4D97-AF65-F5344CB8AC3E}">
        <p14:creationId xmlns:p14="http://schemas.microsoft.com/office/powerpoint/2010/main" val="1734301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Identificatie, levenscyclus</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35</a:t>
            </a:fld>
            <a:endParaRPr lang="nl-BE" dirty="0"/>
          </a:p>
        </p:txBody>
      </p:sp>
      <p:pic>
        <p:nvPicPr>
          <p:cNvPr id="2" name="Picture 1">
            <a:extLst>
              <a:ext uri="{FF2B5EF4-FFF2-40B4-BE49-F238E27FC236}">
                <a16:creationId xmlns:a16="http://schemas.microsoft.com/office/drawing/2014/main" id="{3F14C561-E3A0-4070-8DDA-3D49D0E9AB00}"/>
              </a:ext>
            </a:extLst>
          </p:cNvPr>
          <p:cNvPicPr>
            <a:picLocks noChangeAspect="1"/>
          </p:cNvPicPr>
          <p:nvPr/>
        </p:nvPicPr>
        <p:blipFill>
          <a:blip r:embed="rId3"/>
          <a:stretch>
            <a:fillRect/>
          </a:stretch>
        </p:blipFill>
        <p:spPr>
          <a:xfrm>
            <a:off x="800100" y="991390"/>
            <a:ext cx="8305800" cy="5438725"/>
          </a:xfrm>
          <a:prstGeom prst="rect">
            <a:avLst/>
          </a:prstGeom>
        </p:spPr>
      </p:pic>
      <p:cxnSp>
        <p:nvCxnSpPr>
          <p:cNvPr id="8" name="Straight Connector 7">
            <a:extLst>
              <a:ext uri="{FF2B5EF4-FFF2-40B4-BE49-F238E27FC236}">
                <a16:creationId xmlns:a16="http://schemas.microsoft.com/office/drawing/2014/main" id="{EB394942-1B60-47C5-8798-8B50FE44B983}"/>
              </a:ext>
            </a:extLst>
          </p:cNvPr>
          <p:cNvCxnSpPr>
            <a:cxnSpLocks/>
          </p:cNvCxnSpPr>
          <p:nvPr/>
        </p:nvCxnSpPr>
        <p:spPr>
          <a:xfrm>
            <a:off x="5966847" y="3130206"/>
            <a:ext cx="3332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033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Identificatie, levenscyclus</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36</a:t>
            </a:fld>
            <a:endParaRPr lang="nl-BE" dirty="0"/>
          </a:p>
        </p:txBody>
      </p:sp>
      <p:pic>
        <p:nvPicPr>
          <p:cNvPr id="8" name="Picture 7">
            <a:extLst>
              <a:ext uri="{FF2B5EF4-FFF2-40B4-BE49-F238E27FC236}">
                <a16:creationId xmlns:a16="http://schemas.microsoft.com/office/drawing/2014/main" id="{F586EDD3-B0C9-4C85-958A-497AAA63A647}"/>
              </a:ext>
            </a:extLst>
          </p:cNvPr>
          <p:cNvPicPr>
            <a:picLocks noChangeAspect="1"/>
          </p:cNvPicPr>
          <p:nvPr/>
        </p:nvPicPr>
        <p:blipFill>
          <a:blip r:embed="rId3"/>
          <a:stretch>
            <a:fillRect/>
          </a:stretch>
        </p:blipFill>
        <p:spPr>
          <a:xfrm>
            <a:off x="1510732" y="1114425"/>
            <a:ext cx="6884536" cy="5165706"/>
          </a:xfrm>
          <a:prstGeom prst="rect">
            <a:avLst/>
          </a:prstGeom>
        </p:spPr>
      </p:pic>
      <p:sp>
        <p:nvSpPr>
          <p:cNvPr id="11" name="Rectangle 10">
            <a:extLst>
              <a:ext uri="{FF2B5EF4-FFF2-40B4-BE49-F238E27FC236}">
                <a16:creationId xmlns:a16="http://schemas.microsoft.com/office/drawing/2014/main" id="{A7FF523F-4791-4924-89FE-4BB9C65CE746}"/>
              </a:ext>
            </a:extLst>
          </p:cNvPr>
          <p:cNvSpPr/>
          <p:nvPr/>
        </p:nvSpPr>
        <p:spPr>
          <a:xfrm>
            <a:off x="1574787" y="2873283"/>
            <a:ext cx="1455131" cy="14197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D5E2299F-FEB0-478A-8910-2CB6D1FC2623}"/>
              </a:ext>
            </a:extLst>
          </p:cNvPr>
          <p:cNvSpPr/>
          <p:nvPr/>
        </p:nvSpPr>
        <p:spPr>
          <a:xfrm>
            <a:off x="1759058" y="4409268"/>
            <a:ext cx="1077132" cy="11623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a:extLst>
              <a:ext uri="{FF2B5EF4-FFF2-40B4-BE49-F238E27FC236}">
                <a16:creationId xmlns:a16="http://schemas.microsoft.com/office/drawing/2014/main" id="{1783CB81-B3A6-4136-9014-03C0D084E233}"/>
              </a:ext>
            </a:extLst>
          </p:cNvPr>
          <p:cNvSpPr/>
          <p:nvPr/>
        </p:nvSpPr>
        <p:spPr>
          <a:xfrm>
            <a:off x="3177152" y="3766088"/>
            <a:ext cx="984143" cy="18055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 name="Straight Connector 16">
            <a:extLst>
              <a:ext uri="{FF2B5EF4-FFF2-40B4-BE49-F238E27FC236}">
                <a16:creationId xmlns:a16="http://schemas.microsoft.com/office/drawing/2014/main" id="{F8EAD145-EE70-47F9-9734-0527D08D7113}"/>
              </a:ext>
            </a:extLst>
          </p:cNvPr>
          <p:cNvCxnSpPr>
            <a:cxnSpLocks/>
          </p:cNvCxnSpPr>
          <p:nvPr/>
        </p:nvCxnSpPr>
        <p:spPr>
          <a:xfrm>
            <a:off x="3866827" y="3641651"/>
            <a:ext cx="6044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F9B194-9161-4728-BAFD-F648A3CCC74D}"/>
              </a:ext>
            </a:extLst>
          </p:cNvPr>
          <p:cNvSpPr/>
          <p:nvPr/>
        </p:nvSpPr>
        <p:spPr>
          <a:xfrm>
            <a:off x="1518481" y="1130285"/>
            <a:ext cx="1596678" cy="15509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86977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Deliverables</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37</a:t>
            </a:fld>
            <a:endParaRPr lang="nl-BE" dirty="0"/>
          </a:p>
        </p:txBody>
      </p:sp>
      <p:sp>
        <p:nvSpPr>
          <p:cNvPr id="9" name="Content Placeholder 8"/>
          <p:cNvSpPr>
            <a:spLocks noGrp="1"/>
          </p:cNvSpPr>
          <p:nvPr>
            <p:ph sz="quarter" idx="10"/>
          </p:nvPr>
        </p:nvSpPr>
        <p:spPr/>
        <p:txBody>
          <a:bodyPr/>
          <a:lstStyle/>
          <a:p>
            <a:r>
              <a:rPr lang="nl-BE" dirty="0"/>
              <a:t>Vocabularium (in RDF en html-</a:t>
            </a:r>
            <a:r>
              <a:rPr lang="nl-BE" dirty="0" err="1"/>
              <a:t>spec</a:t>
            </a:r>
            <a:r>
              <a:rPr lang="nl-BE" dirty="0"/>
              <a:t>, JSON-LD contextfile)</a:t>
            </a:r>
          </a:p>
          <a:p>
            <a:r>
              <a:rPr lang="nl-BE" dirty="0"/>
              <a:t>Applicatieprofiel (html-</a:t>
            </a:r>
            <a:r>
              <a:rPr lang="nl-BE" dirty="0" err="1"/>
              <a:t>spec</a:t>
            </a:r>
            <a:r>
              <a:rPr lang="nl-BE" dirty="0"/>
              <a:t>, </a:t>
            </a:r>
            <a:r>
              <a:rPr lang="nl-BE" dirty="0" err="1"/>
              <a:t>codelists</a:t>
            </a:r>
            <a:r>
              <a:rPr lang="nl-BE" dirty="0"/>
              <a:t>, SHACL-</a:t>
            </a:r>
            <a:r>
              <a:rPr lang="nl-BE" dirty="0" err="1"/>
              <a:t>constraints</a:t>
            </a:r>
            <a:r>
              <a:rPr lang="nl-BE" dirty="0"/>
              <a:t>)</a:t>
            </a:r>
          </a:p>
        </p:txBody>
      </p:sp>
    </p:spTree>
    <p:extLst>
      <p:ext uri="{BB962C8B-B14F-4D97-AF65-F5344CB8AC3E}">
        <p14:creationId xmlns:p14="http://schemas.microsoft.com/office/powerpoint/2010/main" val="2544164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Vocabularium </a:t>
            </a:r>
            <a:r>
              <a:rPr lang="nl-BE" dirty="0" err="1"/>
              <a:t>vs</a:t>
            </a:r>
            <a:r>
              <a:rPr lang="nl-BE" dirty="0"/>
              <a:t> Applicatieprofiel</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38</a:t>
            </a:fld>
            <a:endParaRPr lang="nl-BE" dirty="0"/>
          </a:p>
        </p:txBody>
      </p:sp>
      <p:pic>
        <p:nvPicPr>
          <p:cNvPr id="8" name="Picture 7">
            <a:extLst>
              <a:ext uri="{FF2B5EF4-FFF2-40B4-BE49-F238E27FC236}">
                <a16:creationId xmlns:a16="http://schemas.microsoft.com/office/drawing/2014/main" id="{44C78975-A448-4157-9E7E-3CD0DEDBC1C9}"/>
              </a:ext>
            </a:extLst>
          </p:cNvPr>
          <p:cNvPicPr>
            <a:picLocks noChangeAspect="1"/>
          </p:cNvPicPr>
          <p:nvPr/>
        </p:nvPicPr>
        <p:blipFill>
          <a:blip r:embed="rId3"/>
          <a:stretch>
            <a:fillRect/>
          </a:stretch>
        </p:blipFill>
        <p:spPr>
          <a:xfrm>
            <a:off x="962822" y="2058868"/>
            <a:ext cx="7980356" cy="3603048"/>
          </a:xfrm>
          <a:prstGeom prst="rect">
            <a:avLst/>
          </a:prstGeom>
        </p:spPr>
      </p:pic>
      <p:sp>
        <p:nvSpPr>
          <p:cNvPr id="10" name="Content Placeholder 8">
            <a:extLst>
              <a:ext uri="{FF2B5EF4-FFF2-40B4-BE49-F238E27FC236}">
                <a16:creationId xmlns:a16="http://schemas.microsoft.com/office/drawing/2014/main" id="{D8E27B33-B231-4843-8001-00EA84041982}"/>
              </a:ext>
            </a:extLst>
          </p:cNvPr>
          <p:cNvSpPr>
            <a:spLocks noGrp="1"/>
          </p:cNvSpPr>
          <p:nvPr>
            <p:ph sz="quarter" idx="10"/>
          </p:nvPr>
        </p:nvSpPr>
        <p:spPr>
          <a:xfrm>
            <a:off x="681038" y="1482215"/>
            <a:ext cx="8543925" cy="4992328"/>
          </a:xfrm>
        </p:spPr>
        <p:txBody>
          <a:bodyPr/>
          <a:lstStyle/>
          <a:p>
            <a:r>
              <a:rPr lang="nl-BE"/>
              <a:t>Blokkendoos </a:t>
            </a:r>
            <a:r>
              <a:rPr lang="nl-BE" err="1"/>
              <a:t>vs</a:t>
            </a:r>
            <a:r>
              <a:rPr lang="nl-BE"/>
              <a:t> bouwsel</a:t>
            </a:r>
          </a:p>
        </p:txBody>
      </p:sp>
    </p:spTree>
    <p:extLst>
      <p:ext uri="{BB962C8B-B14F-4D97-AF65-F5344CB8AC3E}">
        <p14:creationId xmlns:p14="http://schemas.microsoft.com/office/powerpoint/2010/main" val="2743901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01C6208-0A41-48D2-885F-F3FEE6B5DF49}"/>
              </a:ext>
            </a:extLst>
          </p:cNvPr>
          <p:cNvPicPr>
            <a:picLocks noChangeAspect="1"/>
          </p:cNvPicPr>
          <p:nvPr/>
        </p:nvPicPr>
        <p:blipFill>
          <a:blip r:embed="rId3"/>
          <a:stretch>
            <a:fillRect/>
          </a:stretch>
        </p:blipFill>
        <p:spPr>
          <a:xfrm>
            <a:off x="681038" y="1061340"/>
            <a:ext cx="7186394" cy="4220952"/>
          </a:xfrm>
          <a:prstGeom prst="rect">
            <a:avLst/>
          </a:prstGeom>
        </p:spPr>
      </p:pic>
      <p:pic>
        <p:nvPicPr>
          <p:cNvPr id="8" name="Picture 7">
            <a:extLst>
              <a:ext uri="{FF2B5EF4-FFF2-40B4-BE49-F238E27FC236}">
                <a16:creationId xmlns:a16="http://schemas.microsoft.com/office/drawing/2014/main" id="{EF6B460A-1592-44B3-8138-E42163B7BCF6}"/>
              </a:ext>
            </a:extLst>
          </p:cNvPr>
          <p:cNvPicPr>
            <a:picLocks noChangeAspect="1"/>
          </p:cNvPicPr>
          <p:nvPr/>
        </p:nvPicPr>
        <p:blipFill>
          <a:blip r:embed="rId4"/>
          <a:stretch>
            <a:fillRect/>
          </a:stretch>
        </p:blipFill>
        <p:spPr>
          <a:xfrm>
            <a:off x="2242117" y="1731225"/>
            <a:ext cx="7322949" cy="4301158"/>
          </a:xfrm>
          <a:prstGeom prst="rect">
            <a:avLst/>
          </a:prstGeom>
        </p:spPr>
      </p:pic>
      <p:sp>
        <p:nvSpPr>
          <p:cNvPr id="4" name="Title 3"/>
          <p:cNvSpPr>
            <a:spLocks noGrp="1"/>
          </p:cNvSpPr>
          <p:nvPr>
            <p:ph type="title"/>
          </p:nvPr>
        </p:nvSpPr>
        <p:spPr/>
        <p:txBody>
          <a:bodyPr/>
          <a:lstStyle/>
          <a:p>
            <a:r>
              <a:rPr lang="nl-BE" dirty="0"/>
              <a:t>Vocabularium OSLO-Dienst</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39</a:t>
            </a:fld>
            <a:endParaRPr lang="nl-BE" dirty="0"/>
          </a:p>
        </p:txBody>
      </p:sp>
      <p:sp>
        <p:nvSpPr>
          <p:cNvPr id="12" name="TextBox 11">
            <a:extLst>
              <a:ext uri="{FF2B5EF4-FFF2-40B4-BE49-F238E27FC236}">
                <a16:creationId xmlns:a16="http://schemas.microsoft.com/office/drawing/2014/main" id="{43C075B3-82CA-4BEA-9816-D3101C4FE0A7}"/>
              </a:ext>
            </a:extLst>
          </p:cNvPr>
          <p:cNvSpPr txBox="1"/>
          <p:nvPr/>
        </p:nvSpPr>
        <p:spPr>
          <a:xfrm>
            <a:off x="1099940" y="5391777"/>
            <a:ext cx="723275" cy="369204"/>
          </a:xfrm>
          <a:prstGeom prst="rect">
            <a:avLst/>
          </a:prstGeom>
          <a:noFill/>
        </p:spPr>
        <p:txBody>
          <a:bodyPr wrap="none" rtlCol="0">
            <a:spAutoFit/>
          </a:bodyPr>
          <a:lstStyle/>
          <a:p>
            <a:r>
              <a:rPr lang="nl-BE" dirty="0" err="1">
                <a:solidFill>
                  <a:srgbClr val="FF0000"/>
                </a:solidFill>
                <a:latin typeface="FlandersArtSans-Regular" panose="00000500000000000000" pitchFamily="2" charset="0"/>
              </a:rPr>
              <a:t>turtle</a:t>
            </a:r>
            <a:endParaRPr lang="nl-BE" dirty="0">
              <a:solidFill>
                <a:srgbClr val="FF0000"/>
              </a:solidFill>
              <a:latin typeface="FlandersArtSans-Regular" panose="00000500000000000000" pitchFamily="2" charset="0"/>
            </a:endParaRPr>
          </a:p>
        </p:txBody>
      </p:sp>
      <p:sp>
        <p:nvSpPr>
          <p:cNvPr id="13" name="TextBox 12">
            <a:extLst>
              <a:ext uri="{FF2B5EF4-FFF2-40B4-BE49-F238E27FC236}">
                <a16:creationId xmlns:a16="http://schemas.microsoft.com/office/drawing/2014/main" id="{CAA6BFAD-9C73-49D8-B822-75502A0B015E}"/>
              </a:ext>
            </a:extLst>
          </p:cNvPr>
          <p:cNvSpPr txBox="1"/>
          <p:nvPr/>
        </p:nvSpPr>
        <p:spPr>
          <a:xfrm>
            <a:off x="2606684" y="6042880"/>
            <a:ext cx="633507" cy="369204"/>
          </a:xfrm>
          <a:prstGeom prst="rect">
            <a:avLst/>
          </a:prstGeom>
          <a:noFill/>
        </p:spPr>
        <p:txBody>
          <a:bodyPr wrap="none" rtlCol="0">
            <a:spAutoFit/>
          </a:bodyPr>
          <a:lstStyle/>
          <a:p>
            <a:r>
              <a:rPr lang="nl-BE" dirty="0">
                <a:solidFill>
                  <a:srgbClr val="FF0000"/>
                </a:solidFill>
                <a:latin typeface="FlandersArtSans-Regular" panose="00000500000000000000" pitchFamily="2" charset="0"/>
              </a:rPr>
              <a:t>html</a:t>
            </a:r>
          </a:p>
        </p:txBody>
      </p:sp>
    </p:spTree>
    <p:extLst>
      <p:ext uri="{BB962C8B-B14F-4D97-AF65-F5344CB8AC3E}">
        <p14:creationId xmlns:p14="http://schemas.microsoft.com/office/powerpoint/2010/main" val="747245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a:t>Open </a:t>
            </a:r>
            <a:r>
              <a:rPr lang="en-GB" dirty="0" err="1"/>
              <a:t>Standaarden</a:t>
            </a:r>
            <a:r>
              <a:rPr lang="en-GB" dirty="0"/>
              <a:t> </a:t>
            </a:r>
            <a:r>
              <a:rPr lang="en-GB" dirty="0" err="1"/>
              <a:t>voor</a:t>
            </a:r>
            <a:r>
              <a:rPr lang="en-GB" dirty="0"/>
              <a:t> </a:t>
            </a:r>
            <a:r>
              <a:rPr lang="en-GB" dirty="0" err="1"/>
              <a:t>Linkende</a:t>
            </a:r>
            <a:r>
              <a:rPr lang="en-GB" dirty="0"/>
              <a:t> </a:t>
            </a:r>
            <a:r>
              <a:rPr lang="en-GB" dirty="0" err="1"/>
              <a:t>Organisaties</a:t>
            </a:r>
            <a:endParaRPr lang="en-GB" dirty="0"/>
          </a:p>
        </p:txBody>
      </p:sp>
      <p:sp>
        <p:nvSpPr>
          <p:cNvPr id="3" name="Title 2"/>
          <p:cNvSpPr>
            <a:spLocks noGrp="1"/>
          </p:cNvSpPr>
          <p:nvPr>
            <p:ph type="title"/>
          </p:nvPr>
        </p:nvSpPr>
        <p:spPr/>
        <p:txBody>
          <a:bodyPr/>
          <a:lstStyle/>
          <a:p>
            <a:r>
              <a:rPr lang="en-GB" dirty="0" err="1"/>
              <a:t>Inleiding</a:t>
            </a:r>
            <a:endParaRPr lang="en-GB" dirty="0"/>
          </a:p>
        </p:txBody>
      </p:sp>
    </p:spTree>
    <p:extLst>
      <p:ext uri="{BB962C8B-B14F-4D97-AF65-F5344CB8AC3E}">
        <p14:creationId xmlns:p14="http://schemas.microsoft.com/office/powerpoint/2010/main" val="37463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5AED77-9E30-4617-B68E-E6487A75C5EE}"/>
              </a:ext>
            </a:extLst>
          </p:cNvPr>
          <p:cNvPicPr>
            <a:picLocks noChangeAspect="1"/>
          </p:cNvPicPr>
          <p:nvPr/>
        </p:nvPicPr>
        <p:blipFill>
          <a:blip r:embed="rId3"/>
          <a:stretch>
            <a:fillRect/>
          </a:stretch>
        </p:blipFill>
        <p:spPr>
          <a:xfrm>
            <a:off x="681038" y="1065392"/>
            <a:ext cx="7185761" cy="4220581"/>
          </a:xfrm>
          <a:prstGeom prst="rect">
            <a:avLst/>
          </a:prstGeom>
        </p:spPr>
      </p:pic>
      <p:pic>
        <p:nvPicPr>
          <p:cNvPr id="2" name="Picture 1">
            <a:extLst>
              <a:ext uri="{FF2B5EF4-FFF2-40B4-BE49-F238E27FC236}">
                <a16:creationId xmlns:a16="http://schemas.microsoft.com/office/drawing/2014/main" id="{61B699EB-4B50-49B2-858F-CD492660FCB7}"/>
              </a:ext>
            </a:extLst>
          </p:cNvPr>
          <p:cNvPicPr>
            <a:picLocks noChangeAspect="1"/>
          </p:cNvPicPr>
          <p:nvPr/>
        </p:nvPicPr>
        <p:blipFill>
          <a:blip r:embed="rId4"/>
          <a:stretch>
            <a:fillRect/>
          </a:stretch>
        </p:blipFill>
        <p:spPr>
          <a:xfrm>
            <a:off x="2242117" y="1672423"/>
            <a:ext cx="7180881" cy="4217715"/>
          </a:xfrm>
          <a:prstGeom prst="rect">
            <a:avLst/>
          </a:prstGeom>
        </p:spPr>
      </p:pic>
      <p:sp>
        <p:nvSpPr>
          <p:cNvPr id="4" name="Title 3"/>
          <p:cNvSpPr>
            <a:spLocks noGrp="1"/>
          </p:cNvSpPr>
          <p:nvPr>
            <p:ph type="title"/>
          </p:nvPr>
        </p:nvSpPr>
        <p:spPr/>
        <p:txBody>
          <a:bodyPr/>
          <a:lstStyle/>
          <a:p>
            <a:r>
              <a:rPr lang="nl-BE" dirty="0"/>
              <a:t>Applicatieprofiel OSLO-Dienstencataloog</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40</a:t>
            </a:fld>
            <a:endParaRPr lang="nl-BE" dirty="0"/>
          </a:p>
        </p:txBody>
      </p:sp>
      <p:sp>
        <p:nvSpPr>
          <p:cNvPr id="19" name="TextBox 18">
            <a:extLst>
              <a:ext uri="{FF2B5EF4-FFF2-40B4-BE49-F238E27FC236}">
                <a16:creationId xmlns:a16="http://schemas.microsoft.com/office/drawing/2014/main" id="{4F89C8FF-56D8-4B29-A334-5C67BA91F552}"/>
              </a:ext>
            </a:extLst>
          </p:cNvPr>
          <p:cNvSpPr txBox="1"/>
          <p:nvPr/>
        </p:nvSpPr>
        <p:spPr>
          <a:xfrm>
            <a:off x="964486" y="5404886"/>
            <a:ext cx="994183" cy="369204"/>
          </a:xfrm>
          <a:prstGeom prst="rect">
            <a:avLst/>
          </a:prstGeom>
          <a:noFill/>
        </p:spPr>
        <p:txBody>
          <a:bodyPr wrap="none" rtlCol="0">
            <a:spAutoFit/>
          </a:bodyPr>
          <a:lstStyle/>
          <a:p>
            <a:r>
              <a:rPr lang="nl-BE" dirty="0">
                <a:solidFill>
                  <a:srgbClr val="FF0000"/>
                </a:solidFill>
                <a:latin typeface="FlandersArtSans-Regular" panose="00000500000000000000" pitchFamily="2" charset="0"/>
              </a:rPr>
              <a:t>codelijst</a:t>
            </a:r>
          </a:p>
        </p:txBody>
      </p:sp>
      <p:sp>
        <p:nvSpPr>
          <p:cNvPr id="20" name="TextBox 19">
            <a:extLst>
              <a:ext uri="{FF2B5EF4-FFF2-40B4-BE49-F238E27FC236}">
                <a16:creationId xmlns:a16="http://schemas.microsoft.com/office/drawing/2014/main" id="{E76AB46B-4FC1-4EDA-BE6B-10B1103873C2}"/>
              </a:ext>
            </a:extLst>
          </p:cNvPr>
          <p:cNvSpPr txBox="1"/>
          <p:nvPr/>
        </p:nvSpPr>
        <p:spPr>
          <a:xfrm>
            <a:off x="2606684" y="6042880"/>
            <a:ext cx="633507" cy="369204"/>
          </a:xfrm>
          <a:prstGeom prst="rect">
            <a:avLst/>
          </a:prstGeom>
          <a:noFill/>
        </p:spPr>
        <p:txBody>
          <a:bodyPr wrap="none" rtlCol="0">
            <a:spAutoFit/>
          </a:bodyPr>
          <a:lstStyle/>
          <a:p>
            <a:r>
              <a:rPr lang="nl-BE" dirty="0">
                <a:solidFill>
                  <a:srgbClr val="FF0000"/>
                </a:solidFill>
                <a:latin typeface="FlandersArtSans-Regular" panose="00000500000000000000" pitchFamily="2" charset="0"/>
              </a:rPr>
              <a:t>html</a:t>
            </a:r>
          </a:p>
        </p:txBody>
      </p:sp>
    </p:spTree>
    <p:extLst>
      <p:ext uri="{BB962C8B-B14F-4D97-AF65-F5344CB8AC3E}">
        <p14:creationId xmlns:p14="http://schemas.microsoft.com/office/powerpoint/2010/main" val="373315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err="1"/>
              <a:t>Waar</a:t>
            </a:r>
            <a:r>
              <a:rPr lang="en-GB" dirty="0"/>
              <a:t> </a:t>
            </a:r>
            <a:r>
              <a:rPr lang="en-GB" dirty="0" err="1"/>
              <a:t>werd</a:t>
            </a:r>
            <a:r>
              <a:rPr lang="en-GB" dirty="0"/>
              <a:t> OSLO </a:t>
            </a:r>
            <a:r>
              <a:rPr lang="en-GB" dirty="0" err="1"/>
              <a:t>Organisatie</a:t>
            </a:r>
            <a:r>
              <a:rPr lang="en-GB" dirty="0"/>
              <a:t> al </a:t>
            </a:r>
            <a:r>
              <a:rPr lang="en-GB" dirty="0" err="1"/>
              <a:t>toegepast</a:t>
            </a:r>
            <a:r>
              <a:rPr lang="en-GB" dirty="0"/>
              <a:t>?</a:t>
            </a:r>
          </a:p>
        </p:txBody>
      </p:sp>
      <p:sp>
        <p:nvSpPr>
          <p:cNvPr id="3" name="Title 2"/>
          <p:cNvSpPr>
            <a:spLocks noGrp="1"/>
          </p:cNvSpPr>
          <p:nvPr>
            <p:ph type="title"/>
          </p:nvPr>
        </p:nvSpPr>
        <p:spPr/>
        <p:txBody>
          <a:bodyPr/>
          <a:lstStyle/>
          <a:p>
            <a:r>
              <a:rPr lang="en-GB" dirty="0" err="1"/>
              <a:t>Toepassingen</a:t>
            </a:r>
            <a:endParaRPr lang="en-GB" dirty="0"/>
          </a:p>
        </p:txBody>
      </p:sp>
    </p:spTree>
    <p:extLst>
      <p:ext uri="{BB962C8B-B14F-4D97-AF65-F5344CB8AC3E}">
        <p14:creationId xmlns:p14="http://schemas.microsoft.com/office/powerpoint/2010/main" val="38972970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Toepassingen</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42</a:t>
            </a:fld>
            <a:endParaRPr lang="nl-BE" dirty="0"/>
          </a:p>
        </p:txBody>
      </p:sp>
      <p:sp>
        <p:nvSpPr>
          <p:cNvPr id="29" name="Tijdelijke aanduiding voor inhoud 28">
            <a:extLst>
              <a:ext uri="{FF2B5EF4-FFF2-40B4-BE49-F238E27FC236}">
                <a16:creationId xmlns:a16="http://schemas.microsoft.com/office/drawing/2014/main" id="{C3FD9F3C-E2B5-416B-A3AE-4A1A2F102DBF}"/>
              </a:ext>
            </a:extLst>
          </p:cNvPr>
          <p:cNvSpPr>
            <a:spLocks noGrp="1"/>
          </p:cNvSpPr>
          <p:nvPr>
            <p:ph sz="quarter" idx="10"/>
          </p:nvPr>
        </p:nvSpPr>
        <p:spPr/>
        <p:txBody>
          <a:bodyPr/>
          <a:lstStyle/>
          <a:p>
            <a:r>
              <a:rPr lang="nl-BE" dirty="0"/>
              <a:t>IPDC+</a:t>
            </a:r>
          </a:p>
          <a:p>
            <a:endParaRPr lang="nl-BE" dirty="0"/>
          </a:p>
          <a:p>
            <a:pPr lvl="1"/>
            <a:r>
              <a:rPr lang="nl-BE" dirty="0"/>
              <a:t>Unieke &amp; kwaliteitsvolle identificatie</a:t>
            </a:r>
          </a:p>
          <a:p>
            <a:pPr lvl="1"/>
            <a:r>
              <a:rPr lang="nl-BE" dirty="0"/>
              <a:t>Van publieke dienstverlening</a:t>
            </a:r>
          </a:p>
          <a:p>
            <a:pPr lvl="1"/>
            <a:r>
              <a:rPr lang="nl-BE" dirty="0"/>
              <a:t>In een Vlaamse én lokale context</a:t>
            </a:r>
          </a:p>
          <a:p>
            <a:pPr lvl="1"/>
            <a:r>
              <a:rPr lang="nl-BE" dirty="0"/>
              <a:t>Met gedeeld beheer en </a:t>
            </a:r>
            <a:r>
              <a:rPr lang="nl-BE" dirty="0" err="1"/>
              <a:t>bijhouding</a:t>
            </a:r>
            <a:r>
              <a:rPr lang="nl-BE" dirty="0"/>
              <a:t> en maximaal (her)gebruik</a:t>
            </a:r>
          </a:p>
          <a:p>
            <a:pPr lvl="1"/>
            <a:endParaRPr lang="nl-BE" dirty="0"/>
          </a:p>
          <a:p>
            <a:pPr lvl="1"/>
            <a:r>
              <a:rPr lang="nl-BE" b="1" dirty="0">
                <a:solidFill>
                  <a:srgbClr val="FF0000"/>
                </a:solidFill>
              </a:rPr>
              <a:t>Als blauwdruk : </a:t>
            </a:r>
            <a:r>
              <a:rPr lang="nl-BE" b="1" dirty="0" err="1">
                <a:solidFill>
                  <a:srgbClr val="FF0000"/>
                </a:solidFill>
              </a:rPr>
              <a:t>OSLO:Dienstverlening</a:t>
            </a:r>
            <a:endParaRPr lang="nl-BE" b="1" dirty="0">
              <a:solidFill>
                <a:srgbClr val="FF0000"/>
              </a:solidFill>
            </a:endParaRPr>
          </a:p>
          <a:p>
            <a:pPr lvl="1"/>
            <a:r>
              <a:rPr lang="nl-BE" dirty="0"/>
              <a:t>API-</a:t>
            </a:r>
            <a:r>
              <a:rPr lang="nl-BE" dirty="0" err="1"/>
              <a:t>based</a:t>
            </a:r>
            <a:endParaRPr lang="nl-BE" dirty="0"/>
          </a:p>
          <a:p>
            <a:pPr lvl="1"/>
            <a:r>
              <a:rPr lang="nl-BE" dirty="0"/>
              <a:t>In stelselwerking met andere bronnen</a:t>
            </a:r>
          </a:p>
        </p:txBody>
      </p:sp>
      <p:sp>
        <p:nvSpPr>
          <p:cNvPr id="30" name="Tekstvak 29">
            <a:extLst>
              <a:ext uri="{FF2B5EF4-FFF2-40B4-BE49-F238E27FC236}">
                <a16:creationId xmlns:a16="http://schemas.microsoft.com/office/drawing/2014/main" id="{FE6DC63A-BA0B-4952-8BF7-24ABDC080FEE}"/>
              </a:ext>
            </a:extLst>
          </p:cNvPr>
          <p:cNvSpPr txBox="1"/>
          <p:nvPr/>
        </p:nvSpPr>
        <p:spPr>
          <a:xfrm>
            <a:off x="7128641" y="593834"/>
            <a:ext cx="1828800" cy="646074"/>
          </a:xfrm>
          <a:prstGeom prst="rect">
            <a:avLst/>
          </a:prstGeom>
          <a:noFill/>
        </p:spPr>
        <p:txBody>
          <a:bodyPr wrap="square" rtlCol="0">
            <a:spAutoFit/>
          </a:bodyPr>
          <a:lstStyle/>
          <a:p>
            <a:r>
              <a:rPr lang="nl-BE" dirty="0"/>
              <a:t>Register van dienstverlening</a:t>
            </a:r>
          </a:p>
        </p:txBody>
      </p:sp>
    </p:spTree>
    <p:extLst>
      <p:ext uri="{BB962C8B-B14F-4D97-AF65-F5344CB8AC3E}">
        <p14:creationId xmlns:p14="http://schemas.microsoft.com/office/powerpoint/2010/main" val="2690848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Toepassingen</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43</a:t>
            </a:fld>
            <a:endParaRPr lang="nl-BE" dirty="0"/>
          </a:p>
        </p:txBody>
      </p:sp>
      <p:pic>
        <p:nvPicPr>
          <p:cNvPr id="3" name="Tijdelijke aanduiding voor inhoud 2">
            <a:extLst>
              <a:ext uri="{FF2B5EF4-FFF2-40B4-BE49-F238E27FC236}">
                <a16:creationId xmlns:a16="http://schemas.microsoft.com/office/drawing/2014/main" id="{CBD0C300-9ED0-44FE-8A86-8E6BAEC70D53}"/>
              </a:ext>
            </a:extLst>
          </p:cNvPr>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2823544" y="3816439"/>
            <a:ext cx="2037489" cy="1938162"/>
          </a:xfrm>
        </p:spPr>
      </p:pic>
      <p:pic>
        <p:nvPicPr>
          <p:cNvPr id="8" name="Afbeelding 7">
            <a:extLst>
              <a:ext uri="{FF2B5EF4-FFF2-40B4-BE49-F238E27FC236}">
                <a16:creationId xmlns:a16="http://schemas.microsoft.com/office/drawing/2014/main" id="{8F3309C1-E4B1-49F6-ADE2-F50E2E155A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3026" y="1834581"/>
            <a:ext cx="1479333" cy="1102356"/>
          </a:xfrm>
          <a:prstGeom prst="rect">
            <a:avLst/>
          </a:prstGeom>
        </p:spPr>
      </p:pic>
      <p:pic>
        <p:nvPicPr>
          <p:cNvPr id="10" name="Afbeelding 9">
            <a:extLst>
              <a:ext uri="{FF2B5EF4-FFF2-40B4-BE49-F238E27FC236}">
                <a16:creationId xmlns:a16="http://schemas.microsoft.com/office/drawing/2014/main" id="{44B39752-1381-4FDC-AC49-8FACEEC8D2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4792" y="1834581"/>
            <a:ext cx="1411015" cy="1102356"/>
          </a:xfrm>
          <a:prstGeom prst="rect">
            <a:avLst/>
          </a:prstGeom>
        </p:spPr>
      </p:pic>
      <p:pic>
        <p:nvPicPr>
          <p:cNvPr id="11" name="Afbeelding 10">
            <a:extLst>
              <a:ext uri="{FF2B5EF4-FFF2-40B4-BE49-F238E27FC236}">
                <a16:creationId xmlns:a16="http://schemas.microsoft.com/office/drawing/2014/main" id="{DC400048-5FA7-4734-B094-852603EDB8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262" y="1834581"/>
            <a:ext cx="1411015" cy="1102356"/>
          </a:xfrm>
          <a:prstGeom prst="rect">
            <a:avLst/>
          </a:prstGeom>
        </p:spPr>
      </p:pic>
      <p:pic>
        <p:nvPicPr>
          <p:cNvPr id="13" name="Afbeelding 12">
            <a:extLst>
              <a:ext uri="{FF2B5EF4-FFF2-40B4-BE49-F238E27FC236}">
                <a16:creationId xmlns:a16="http://schemas.microsoft.com/office/drawing/2014/main" id="{93F9DC78-FADD-4FCD-9D1B-52E730131A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22126" y="736628"/>
            <a:ext cx="1631524" cy="1321466"/>
          </a:xfrm>
          <a:prstGeom prst="rect">
            <a:avLst/>
          </a:prstGeom>
        </p:spPr>
      </p:pic>
      <p:cxnSp>
        <p:nvCxnSpPr>
          <p:cNvPr id="15" name="Verbindingslijn: gekromd 14">
            <a:extLst>
              <a:ext uri="{FF2B5EF4-FFF2-40B4-BE49-F238E27FC236}">
                <a16:creationId xmlns:a16="http://schemas.microsoft.com/office/drawing/2014/main" id="{55847037-ADCC-497B-8D2F-3E3405DB738C}"/>
              </a:ext>
            </a:extLst>
          </p:cNvPr>
          <p:cNvCxnSpPr>
            <a:stCxn id="11" idx="2"/>
            <a:endCxn id="3" idx="1"/>
          </p:cNvCxnSpPr>
          <p:nvPr/>
        </p:nvCxnSpPr>
        <p:spPr>
          <a:xfrm rot="16200000" flipH="1">
            <a:off x="1226366" y="3188341"/>
            <a:ext cx="1848583" cy="1345774"/>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6" name="Verbindingslijn: gekromd 15">
            <a:extLst>
              <a:ext uri="{FF2B5EF4-FFF2-40B4-BE49-F238E27FC236}">
                <a16:creationId xmlns:a16="http://schemas.microsoft.com/office/drawing/2014/main" id="{369B2267-D854-4947-AC75-1147706EB1F4}"/>
              </a:ext>
            </a:extLst>
          </p:cNvPr>
          <p:cNvCxnSpPr>
            <a:cxnSpLocks/>
            <a:stCxn id="8" idx="2"/>
            <a:endCxn id="3" idx="0"/>
          </p:cNvCxnSpPr>
          <p:nvPr/>
        </p:nvCxnSpPr>
        <p:spPr>
          <a:xfrm rot="5400000">
            <a:off x="3452740" y="3326486"/>
            <a:ext cx="879502" cy="100404"/>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 name="Verbindingslijn: gekromd 18">
            <a:extLst>
              <a:ext uri="{FF2B5EF4-FFF2-40B4-BE49-F238E27FC236}">
                <a16:creationId xmlns:a16="http://schemas.microsoft.com/office/drawing/2014/main" id="{118228D3-21D1-4C00-914A-5CEB246CD005}"/>
              </a:ext>
            </a:extLst>
          </p:cNvPr>
          <p:cNvCxnSpPr>
            <a:cxnSpLocks/>
            <a:stCxn id="10" idx="2"/>
            <a:endCxn id="3" idx="3"/>
          </p:cNvCxnSpPr>
          <p:nvPr/>
        </p:nvCxnSpPr>
        <p:spPr>
          <a:xfrm rot="5400000">
            <a:off x="4611376" y="3186595"/>
            <a:ext cx="1848583" cy="134926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pic>
        <p:nvPicPr>
          <p:cNvPr id="22" name="Afbeelding 21">
            <a:extLst>
              <a:ext uri="{FF2B5EF4-FFF2-40B4-BE49-F238E27FC236}">
                <a16:creationId xmlns:a16="http://schemas.microsoft.com/office/drawing/2014/main" id="{D6DBF3B2-8F80-4C6B-8657-507EFABF58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5937" y="4877326"/>
            <a:ext cx="1411015" cy="1102356"/>
          </a:xfrm>
          <a:prstGeom prst="rect">
            <a:avLst/>
          </a:prstGeom>
        </p:spPr>
      </p:pic>
      <p:sp>
        <p:nvSpPr>
          <p:cNvPr id="23" name="Tekstballon: ovaal 22">
            <a:extLst>
              <a:ext uri="{FF2B5EF4-FFF2-40B4-BE49-F238E27FC236}">
                <a16:creationId xmlns:a16="http://schemas.microsoft.com/office/drawing/2014/main" id="{82216446-184C-437F-95CB-4D500CB2327A}"/>
              </a:ext>
            </a:extLst>
          </p:cNvPr>
          <p:cNvSpPr/>
          <p:nvPr/>
        </p:nvSpPr>
        <p:spPr>
          <a:xfrm>
            <a:off x="7128641" y="3717614"/>
            <a:ext cx="1828800" cy="122529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ln w="0"/>
                <a:solidFill>
                  <a:schemeClr val="tx1"/>
                </a:solidFill>
                <a:effectLst>
                  <a:outerShdw blurRad="38100" dist="19050" dir="2700000" algn="tl" rotWithShape="0">
                    <a:schemeClr val="dk1">
                      <a:alpha val="40000"/>
                    </a:schemeClr>
                  </a:outerShdw>
                </a:effectLst>
              </a:rPr>
              <a:t>Wie krijgt nu eigenlijk </a:t>
            </a:r>
            <a:r>
              <a:rPr lang="nl-BE" b="1" dirty="0">
                <a:ln w="0"/>
                <a:solidFill>
                  <a:srgbClr val="FF0000"/>
                </a:solidFill>
                <a:effectLst>
                  <a:outerShdw blurRad="38100" dist="19050" dir="2700000" algn="tl" rotWithShape="0">
                    <a:schemeClr val="dk1">
                      <a:alpha val="40000"/>
                    </a:schemeClr>
                  </a:outerShdw>
                </a:effectLst>
              </a:rPr>
              <a:t>wat</a:t>
            </a:r>
            <a:r>
              <a:rPr lang="nl-BE" dirty="0">
                <a:ln w="0"/>
                <a:solidFill>
                  <a:schemeClr val="tx1"/>
                </a:solidFill>
                <a:effectLst>
                  <a:outerShdw blurRad="38100" dist="19050" dir="2700000" algn="tl" rotWithShape="0">
                    <a:schemeClr val="dk1">
                      <a:alpha val="40000"/>
                    </a:schemeClr>
                  </a:outerShdw>
                </a:effectLst>
              </a:rPr>
              <a:t>?</a:t>
            </a:r>
          </a:p>
        </p:txBody>
      </p:sp>
      <p:sp>
        <p:nvSpPr>
          <p:cNvPr id="25" name="Tekstvak 24">
            <a:extLst>
              <a:ext uri="{FF2B5EF4-FFF2-40B4-BE49-F238E27FC236}">
                <a16:creationId xmlns:a16="http://schemas.microsoft.com/office/drawing/2014/main" id="{89D9F45D-842B-4B39-9C6E-037994291860}"/>
              </a:ext>
            </a:extLst>
          </p:cNvPr>
          <p:cNvSpPr txBox="1"/>
          <p:nvPr/>
        </p:nvSpPr>
        <p:spPr>
          <a:xfrm>
            <a:off x="7128641" y="593834"/>
            <a:ext cx="1828800" cy="646074"/>
          </a:xfrm>
          <a:prstGeom prst="rect">
            <a:avLst/>
          </a:prstGeom>
          <a:noFill/>
        </p:spPr>
        <p:txBody>
          <a:bodyPr wrap="square" rtlCol="0">
            <a:spAutoFit/>
          </a:bodyPr>
          <a:lstStyle/>
          <a:p>
            <a:r>
              <a:rPr lang="nl-BE" dirty="0"/>
              <a:t>Subsidies als dienstverlening</a:t>
            </a:r>
          </a:p>
        </p:txBody>
      </p:sp>
    </p:spTree>
    <p:extLst>
      <p:ext uri="{BB962C8B-B14F-4D97-AF65-F5344CB8AC3E}">
        <p14:creationId xmlns:p14="http://schemas.microsoft.com/office/powerpoint/2010/main" val="4081077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Toepassingen</a:t>
            </a:r>
          </a:p>
        </p:txBody>
      </p:sp>
      <p:sp>
        <p:nvSpPr>
          <p:cNvPr id="9" name="Rechthoek 8">
            <a:extLst>
              <a:ext uri="{FF2B5EF4-FFF2-40B4-BE49-F238E27FC236}">
                <a16:creationId xmlns:a16="http://schemas.microsoft.com/office/drawing/2014/main" id="{4FCDF2D0-CE94-49AA-BCFF-C04280AA484A}"/>
              </a:ext>
            </a:extLst>
          </p:cNvPr>
          <p:cNvSpPr/>
          <p:nvPr/>
        </p:nvSpPr>
        <p:spPr>
          <a:xfrm>
            <a:off x="811923" y="825063"/>
            <a:ext cx="5478518" cy="5407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nl-BE" dirty="0"/>
              <a:t>Dienstverleningsregister</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44</a:t>
            </a:fld>
            <a:endParaRPr lang="nl-BE" dirty="0"/>
          </a:p>
        </p:txBody>
      </p:sp>
      <p:sp>
        <p:nvSpPr>
          <p:cNvPr id="17" name="Tekstvak 16">
            <a:extLst>
              <a:ext uri="{FF2B5EF4-FFF2-40B4-BE49-F238E27FC236}">
                <a16:creationId xmlns:a16="http://schemas.microsoft.com/office/drawing/2014/main" id="{996670E0-CF61-4503-9F35-B7F239A44B79}"/>
              </a:ext>
            </a:extLst>
          </p:cNvPr>
          <p:cNvSpPr txBox="1"/>
          <p:nvPr/>
        </p:nvSpPr>
        <p:spPr>
          <a:xfrm>
            <a:off x="7128641" y="593834"/>
            <a:ext cx="1828800" cy="646074"/>
          </a:xfrm>
          <a:prstGeom prst="rect">
            <a:avLst/>
          </a:prstGeom>
          <a:noFill/>
        </p:spPr>
        <p:txBody>
          <a:bodyPr wrap="square" rtlCol="0">
            <a:spAutoFit/>
          </a:bodyPr>
          <a:lstStyle/>
          <a:p>
            <a:r>
              <a:rPr lang="nl-BE" dirty="0"/>
              <a:t>Subsidies als dienstverlening</a:t>
            </a:r>
          </a:p>
        </p:txBody>
      </p:sp>
      <p:sp>
        <p:nvSpPr>
          <p:cNvPr id="18" name="Tekstvak 17">
            <a:extLst>
              <a:ext uri="{FF2B5EF4-FFF2-40B4-BE49-F238E27FC236}">
                <a16:creationId xmlns:a16="http://schemas.microsoft.com/office/drawing/2014/main" id="{0544B4AE-82F5-4719-9B3E-192CC44A9D6D}"/>
              </a:ext>
            </a:extLst>
          </p:cNvPr>
          <p:cNvSpPr txBox="1"/>
          <p:nvPr/>
        </p:nvSpPr>
        <p:spPr>
          <a:xfrm>
            <a:off x="764627" y="2063244"/>
            <a:ext cx="1828800" cy="646074"/>
          </a:xfrm>
          <a:prstGeom prst="rect">
            <a:avLst/>
          </a:prstGeom>
          <a:noFill/>
        </p:spPr>
        <p:txBody>
          <a:bodyPr wrap="square" rtlCol="0">
            <a:spAutoFit/>
          </a:bodyPr>
          <a:lstStyle/>
          <a:p>
            <a:r>
              <a:rPr lang="nl-BE" dirty="0"/>
              <a:t>Dep. Cultuur, Jeugd, Media</a:t>
            </a:r>
          </a:p>
        </p:txBody>
      </p:sp>
      <p:sp>
        <p:nvSpPr>
          <p:cNvPr id="20" name="Tekstvak 19">
            <a:extLst>
              <a:ext uri="{FF2B5EF4-FFF2-40B4-BE49-F238E27FC236}">
                <a16:creationId xmlns:a16="http://schemas.microsoft.com/office/drawing/2014/main" id="{DA900FA3-03BE-4611-BF23-C5076E33A3A7}"/>
              </a:ext>
            </a:extLst>
          </p:cNvPr>
          <p:cNvSpPr txBox="1"/>
          <p:nvPr/>
        </p:nvSpPr>
        <p:spPr>
          <a:xfrm>
            <a:off x="764627" y="2758965"/>
            <a:ext cx="1828800" cy="646074"/>
          </a:xfrm>
          <a:prstGeom prst="rect">
            <a:avLst/>
          </a:prstGeom>
          <a:noFill/>
        </p:spPr>
        <p:txBody>
          <a:bodyPr wrap="square" rtlCol="0">
            <a:spAutoFit/>
          </a:bodyPr>
          <a:lstStyle/>
          <a:p>
            <a:r>
              <a:rPr lang="nl-BE" dirty="0"/>
              <a:t>Wonen Vlaanderen</a:t>
            </a:r>
          </a:p>
        </p:txBody>
      </p:sp>
      <p:sp>
        <p:nvSpPr>
          <p:cNvPr id="21" name="Tekstvak 20">
            <a:extLst>
              <a:ext uri="{FF2B5EF4-FFF2-40B4-BE49-F238E27FC236}">
                <a16:creationId xmlns:a16="http://schemas.microsoft.com/office/drawing/2014/main" id="{72349A31-E751-4FC3-8E87-62FD82BDFA61}"/>
              </a:ext>
            </a:extLst>
          </p:cNvPr>
          <p:cNvSpPr txBox="1"/>
          <p:nvPr/>
        </p:nvSpPr>
        <p:spPr>
          <a:xfrm>
            <a:off x="764627" y="3444580"/>
            <a:ext cx="1828800" cy="369204"/>
          </a:xfrm>
          <a:prstGeom prst="rect">
            <a:avLst/>
          </a:prstGeom>
          <a:noFill/>
        </p:spPr>
        <p:txBody>
          <a:bodyPr wrap="square" rtlCol="0">
            <a:spAutoFit/>
          </a:bodyPr>
          <a:lstStyle/>
          <a:p>
            <a:r>
              <a:rPr lang="nl-BE" dirty="0"/>
              <a:t>Sport Vlaanderen</a:t>
            </a:r>
          </a:p>
        </p:txBody>
      </p:sp>
      <p:sp>
        <p:nvSpPr>
          <p:cNvPr id="24" name="Tekstvak 23">
            <a:extLst>
              <a:ext uri="{FF2B5EF4-FFF2-40B4-BE49-F238E27FC236}">
                <a16:creationId xmlns:a16="http://schemas.microsoft.com/office/drawing/2014/main" id="{C5E0AE6D-1095-4ADD-BDB5-6FEFD48EFCA3}"/>
              </a:ext>
            </a:extLst>
          </p:cNvPr>
          <p:cNvSpPr txBox="1"/>
          <p:nvPr/>
        </p:nvSpPr>
        <p:spPr>
          <a:xfrm>
            <a:off x="764627" y="3947338"/>
            <a:ext cx="1828800" cy="646074"/>
          </a:xfrm>
          <a:prstGeom prst="rect">
            <a:avLst/>
          </a:prstGeom>
          <a:noFill/>
        </p:spPr>
        <p:txBody>
          <a:bodyPr wrap="square" rtlCol="0">
            <a:spAutoFit/>
          </a:bodyPr>
          <a:lstStyle/>
          <a:p>
            <a:r>
              <a:rPr lang="nl-BE" dirty="0"/>
              <a:t>Agentschap Natuur &amp; Bos</a:t>
            </a:r>
          </a:p>
        </p:txBody>
      </p:sp>
      <p:sp>
        <p:nvSpPr>
          <p:cNvPr id="25" name="Tekstvak 24">
            <a:extLst>
              <a:ext uri="{FF2B5EF4-FFF2-40B4-BE49-F238E27FC236}">
                <a16:creationId xmlns:a16="http://schemas.microsoft.com/office/drawing/2014/main" id="{E98D8E71-06A3-46FD-B9E8-B2D3FC9D0C92}"/>
              </a:ext>
            </a:extLst>
          </p:cNvPr>
          <p:cNvSpPr txBox="1"/>
          <p:nvPr/>
        </p:nvSpPr>
        <p:spPr>
          <a:xfrm>
            <a:off x="764627" y="4599278"/>
            <a:ext cx="1828800" cy="369204"/>
          </a:xfrm>
          <a:prstGeom prst="rect">
            <a:avLst/>
          </a:prstGeom>
          <a:noFill/>
        </p:spPr>
        <p:txBody>
          <a:bodyPr wrap="square" rtlCol="0">
            <a:spAutoFit/>
          </a:bodyPr>
          <a:lstStyle/>
          <a:p>
            <a:r>
              <a:rPr lang="nl-BE" dirty="0"/>
              <a:t>…</a:t>
            </a:r>
          </a:p>
        </p:txBody>
      </p:sp>
      <p:sp>
        <p:nvSpPr>
          <p:cNvPr id="26" name="Tekstvak 25">
            <a:extLst>
              <a:ext uri="{FF2B5EF4-FFF2-40B4-BE49-F238E27FC236}">
                <a16:creationId xmlns:a16="http://schemas.microsoft.com/office/drawing/2014/main" id="{64312A57-0C08-4390-856D-E68C2F7799FF}"/>
              </a:ext>
            </a:extLst>
          </p:cNvPr>
          <p:cNvSpPr txBox="1"/>
          <p:nvPr/>
        </p:nvSpPr>
        <p:spPr>
          <a:xfrm>
            <a:off x="764627" y="1212720"/>
            <a:ext cx="1828800" cy="646074"/>
          </a:xfrm>
          <a:prstGeom prst="rect">
            <a:avLst/>
          </a:prstGeom>
          <a:noFill/>
        </p:spPr>
        <p:txBody>
          <a:bodyPr wrap="square" rtlCol="0">
            <a:spAutoFit/>
          </a:bodyPr>
          <a:lstStyle/>
          <a:p>
            <a:r>
              <a:rPr lang="nl-BE" i="1" dirty="0"/>
              <a:t>Bevoegde overheden</a:t>
            </a:r>
          </a:p>
        </p:txBody>
      </p:sp>
      <p:sp>
        <p:nvSpPr>
          <p:cNvPr id="27" name="Tekstvak 26">
            <a:extLst>
              <a:ext uri="{FF2B5EF4-FFF2-40B4-BE49-F238E27FC236}">
                <a16:creationId xmlns:a16="http://schemas.microsoft.com/office/drawing/2014/main" id="{41491C39-69BA-4BF8-9868-C5ED1CEB04DD}"/>
              </a:ext>
            </a:extLst>
          </p:cNvPr>
          <p:cNvSpPr txBox="1"/>
          <p:nvPr/>
        </p:nvSpPr>
        <p:spPr>
          <a:xfrm>
            <a:off x="3229303" y="2060311"/>
            <a:ext cx="1828800" cy="369204"/>
          </a:xfrm>
          <a:prstGeom prst="rect">
            <a:avLst/>
          </a:prstGeom>
          <a:noFill/>
        </p:spPr>
        <p:txBody>
          <a:bodyPr wrap="square" rtlCol="0">
            <a:spAutoFit/>
          </a:bodyPr>
          <a:lstStyle/>
          <a:p>
            <a:r>
              <a:rPr lang="nl-BE" dirty="0"/>
              <a:t>Subsidie A</a:t>
            </a:r>
          </a:p>
        </p:txBody>
      </p:sp>
      <p:sp>
        <p:nvSpPr>
          <p:cNvPr id="28" name="Tekstvak 27">
            <a:extLst>
              <a:ext uri="{FF2B5EF4-FFF2-40B4-BE49-F238E27FC236}">
                <a16:creationId xmlns:a16="http://schemas.microsoft.com/office/drawing/2014/main" id="{8B88064C-A9D5-4EB1-8614-D258D6554CEE}"/>
              </a:ext>
            </a:extLst>
          </p:cNvPr>
          <p:cNvSpPr txBox="1"/>
          <p:nvPr/>
        </p:nvSpPr>
        <p:spPr>
          <a:xfrm>
            <a:off x="3229303" y="2756032"/>
            <a:ext cx="1828800" cy="369204"/>
          </a:xfrm>
          <a:prstGeom prst="rect">
            <a:avLst/>
          </a:prstGeom>
          <a:noFill/>
        </p:spPr>
        <p:txBody>
          <a:bodyPr wrap="square" rtlCol="0">
            <a:spAutoFit/>
          </a:bodyPr>
          <a:lstStyle/>
          <a:p>
            <a:r>
              <a:rPr lang="nl-BE" dirty="0"/>
              <a:t>Subsidie B</a:t>
            </a:r>
          </a:p>
        </p:txBody>
      </p:sp>
      <p:sp>
        <p:nvSpPr>
          <p:cNvPr id="29" name="Tekstvak 28">
            <a:extLst>
              <a:ext uri="{FF2B5EF4-FFF2-40B4-BE49-F238E27FC236}">
                <a16:creationId xmlns:a16="http://schemas.microsoft.com/office/drawing/2014/main" id="{7CD0C1E6-F926-4462-9D2E-1EEB74953578}"/>
              </a:ext>
            </a:extLst>
          </p:cNvPr>
          <p:cNvSpPr txBox="1"/>
          <p:nvPr/>
        </p:nvSpPr>
        <p:spPr>
          <a:xfrm>
            <a:off x="3229303" y="3441647"/>
            <a:ext cx="1828800" cy="369204"/>
          </a:xfrm>
          <a:prstGeom prst="rect">
            <a:avLst/>
          </a:prstGeom>
          <a:noFill/>
        </p:spPr>
        <p:txBody>
          <a:bodyPr wrap="square" rtlCol="0">
            <a:spAutoFit/>
          </a:bodyPr>
          <a:lstStyle/>
          <a:p>
            <a:r>
              <a:rPr lang="nl-BE" dirty="0"/>
              <a:t>Subsidie C</a:t>
            </a:r>
          </a:p>
        </p:txBody>
      </p:sp>
      <p:sp>
        <p:nvSpPr>
          <p:cNvPr id="30" name="Tekstvak 29">
            <a:extLst>
              <a:ext uri="{FF2B5EF4-FFF2-40B4-BE49-F238E27FC236}">
                <a16:creationId xmlns:a16="http://schemas.microsoft.com/office/drawing/2014/main" id="{1B07DAAA-4564-44CE-B8CB-CEF353626173}"/>
              </a:ext>
            </a:extLst>
          </p:cNvPr>
          <p:cNvSpPr txBox="1"/>
          <p:nvPr/>
        </p:nvSpPr>
        <p:spPr>
          <a:xfrm>
            <a:off x="3229303" y="3944405"/>
            <a:ext cx="1828800" cy="369204"/>
          </a:xfrm>
          <a:prstGeom prst="rect">
            <a:avLst/>
          </a:prstGeom>
          <a:noFill/>
        </p:spPr>
        <p:txBody>
          <a:bodyPr wrap="square" rtlCol="0">
            <a:spAutoFit/>
          </a:bodyPr>
          <a:lstStyle/>
          <a:p>
            <a:r>
              <a:rPr lang="nl-BE" dirty="0"/>
              <a:t>Subsidie C</a:t>
            </a:r>
          </a:p>
        </p:txBody>
      </p:sp>
      <p:sp>
        <p:nvSpPr>
          <p:cNvPr id="31" name="Tekstvak 30">
            <a:extLst>
              <a:ext uri="{FF2B5EF4-FFF2-40B4-BE49-F238E27FC236}">
                <a16:creationId xmlns:a16="http://schemas.microsoft.com/office/drawing/2014/main" id="{F1C766E5-EE31-4FBC-B0CE-A8B0C6E643A7}"/>
              </a:ext>
            </a:extLst>
          </p:cNvPr>
          <p:cNvSpPr txBox="1"/>
          <p:nvPr/>
        </p:nvSpPr>
        <p:spPr>
          <a:xfrm>
            <a:off x="3229303" y="4596345"/>
            <a:ext cx="1828800" cy="369204"/>
          </a:xfrm>
          <a:prstGeom prst="rect">
            <a:avLst/>
          </a:prstGeom>
          <a:noFill/>
        </p:spPr>
        <p:txBody>
          <a:bodyPr wrap="square" rtlCol="0">
            <a:spAutoFit/>
          </a:bodyPr>
          <a:lstStyle/>
          <a:p>
            <a:r>
              <a:rPr lang="nl-BE" dirty="0"/>
              <a:t>…</a:t>
            </a:r>
          </a:p>
        </p:txBody>
      </p:sp>
      <p:sp>
        <p:nvSpPr>
          <p:cNvPr id="32" name="Tekstvak 31">
            <a:extLst>
              <a:ext uri="{FF2B5EF4-FFF2-40B4-BE49-F238E27FC236}">
                <a16:creationId xmlns:a16="http://schemas.microsoft.com/office/drawing/2014/main" id="{4B2B18EE-CBDE-4552-91DC-BCEED517AC81}"/>
              </a:ext>
            </a:extLst>
          </p:cNvPr>
          <p:cNvSpPr txBox="1"/>
          <p:nvPr/>
        </p:nvSpPr>
        <p:spPr>
          <a:xfrm>
            <a:off x="3229303" y="1182502"/>
            <a:ext cx="1828800" cy="646074"/>
          </a:xfrm>
          <a:prstGeom prst="rect">
            <a:avLst/>
          </a:prstGeom>
          <a:noFill/>
        </p:spPr>
        <p:txBody>
          <a:bodyPr wrap="square" rtlCol="0">
            <a:spAutoFit/>
          </a:bodyPr>
          <a:lstStyle/>
          <a:p>
            <a:r>
              <a:rPr lang="nl-BE" i="1" dirty="0"/>
              <a:t>Publieke dienstverlening</a:t>
            </a:r>
          </a:p>
        </p:txBody>
      </p:sp>
      <p:sp>
        <p:nvSpPr>
          <p:cNvPr id="33" name="Tekstvak 32">
            <a:extLst>
              <a:ext uri="{FF2B5EF4-FFF2-40B4-BE49-F238E27FC236}">
                <a16:creationId xmlns:a16="http://schemas.microsoft.com/office/drawing/2014/main" id="{FF3ACC58-BDBB-47AB-8C5D-3A755102B7DE}"/>
              </a:ext>
            </a:extLst>
          </p:cNvPr>
          <p:cNvSpPr txBox="1"/>
          <p:nvPr/>
        </p:nvSpPr>
        <p:spPr>
          <a:xfrm>
            <a:off x="811923" y="5406399"/>
            <a:ext cx="1828800" cy="646074"/>
          </a:xfrm>
          <a:prstGeom prst="rect">
            <a:avLst/>
          </a:prstGeom>
          <a:noFill/>
        </p:spPr>
        <p:txBody>
          <a:bodyPr wrap="square" rtlCol="0">
            <a:spAutoFit/>
          </a:bodyPr>
          <a:lstStyle/>
          <a:p>
            <a:r>
              <a:rPr lang="nl-BE" b="1" dirty="0"/>
              <a:t>Decentraal beheerders</a:t>
            </a:r>
          </a:p>
        </p:txBody>
      </p:sp>
      <p:sp>
        <p:nvSpPr>
          <p:cNvPr id="34" name="Tekstvak 33">
            <a:extLst>
              <a:ext uri="{FF2B5EF4-FFF2-40B4-BE49-F238E27FC236}">
                <a16:creationId xmlns:a16="http://schemas.microsoft.com/office/drawing/2014/main" id="{C79FB1B2-AF0B-42DF-B8B2-AD754240B0C2}"/>
              </a:ext>
            </a:extLst>
          </p:cNvPr>
          <p:cNvSpPr txBox="1"/>
          <p:nvPr/>
        </p:nvSpPr>
        <p:spPr>
          <a:xfrm>
            <a:off x="3229303" y="5416819"/>
            <a:ext cx="1828800" cy="646074"/>
          </a:xfrm>
          <a:prstGeom prst="rect">
            <a:avLst/>
          </a:prstGeom>
          <a:noFill/>
        </p:spPr>
        <p:txBody>
          <a:bodyPr wrap="square" rtlCol="0">
            <a:spAutoFit/>
          </a:bodyPr>
          <a:lstStyle/>
          <a:p>
            <a:r>
              <a:rPr lang="nl-BE" b="1" dirty="0"/>
              <a:t>Types dienstverlening</a:t>
            </a:r>
          </a:p>
        </p:txBody>
      </p:sp>
      <p:sp>
        <p:nvSpPr>
          <p:cNvPr id="12" name="Ovaal 11">
            <a:extLst>
              <a:ext uri="{FF2B5EF4-FFF2-40B4-BE49-F238E27FC236}">
                <a16:creationId xmlns:a16="http://schemas.microsoft.com/office/drawing/2014/main" id="{ACABCBD0-2A18-4E9E-A953-049236FAB765}"/>
              </a:ext>
            </a:extLst>
          </p:cNvPr>
          <p:cNvSpPr/>
          <p:nvPr/>
        </p:nvSpPr>
        <p:spPr>
          <a:xfrm>
            <a:off x="6630467" y="3218242"/>
            <a:ext cx="751490" cy="5728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100" dirty="0">
                <a:ln w="0"/>
                <a:solidFill>
                  <a:schemeClr val="tx1"/>
                </a:solidFill>
                <a:effectLst>
                  <a:outerShdw blurRad="38100" dist="19050" dir="2700000" algn="tl" rotWithShape="0">
                    <a:schemeClr val="dk1">
                      <a:alpha val="40000"/>
                    </a:schemeClr>
                  </a:outerShdw>
                </a:effectLst>
              </a:rPr>
              <a:t>OSLO-API</a:t>
            </a:r>
          </a:p>
        </p:txBody>
      </p:sp>
      <p:sp>
        <p:nvSpPr>
          <p:cNvPr id="35" name="Ovaal 34">
            <a:extLst>
              <a:ext uri="{FF2B5EF4-FFF2-40B4-BE49-F238E27FC236}">
                <a16:creationId xmlns:a16="http://schemas.microsoft.com/office/drawing/2014/main" id="{DF3CB23B-E937-44E1-B79E-2F62EADE089B}"/>
              </a:ext>
            </a:extLst>
          </p:cNvPr>
          <p:cNvSpPr/>
          <p:nvPr/>
        </p:nvSpPr>
        <p:spPr>
          <a:xfrm>
            <a:off x="6630467" y="4129007"/>
            <a:ext cx="751490" cy="5728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100" dirty="0">
                <a:ln w="0"/>
                <a:solidFill>
                  <a:schemeClr val="tx1"/>
                </a:solidFill>
                <a:effectLst>
                  <a:outerShdw blurRad="38100" dist="19050" dir="2700000" algn="tl" rotWithShape="0">
                    <a:schemeClr val="dk1">
                      <a:alpha val="40000"/>
                    </a:schemeClr>
                  </a:outerShdw>
                </a:effectLst>
              </a:rPr>
              <a:t>OSLO-files</a:t>
            </a:r>
          </a:p>
        </p:txBody>
      </p:sp>
      <p:cxnSp>
        <p:nvCxnSpPr>
          <p:cNvPr id="36" name="Rechte verbindingslijn 35">
            <a:extLst>
              <a:ext uri="{FF2B5EF4-FFF2-40B4-BE49-F238E27FC236}">
                <a16:creationId xmlns:a16="http://schemas.microsoft.com/office/drawing/2014/main" id="{88A31D3F-5AA1-4B8A-B4AE-1FA03470A030}"/>
              </a:ext>
            </a:extLst>
          </p:cNvPr>
          <p:cNvCxnSpPr>
            <a:stCxn id="9" idx="3"/>
            <a:endCxn id="12" idx="2"/>
          </p:cNvCxnSpPr>
          <p:nvPr/>
        </p:nvCxnSpPr>
        <p:spPr>
          <a:xfrm flipV="1">
            <a:off x="6290441" y="3504649"/>
            <a:ext cx="340026" cy="242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Rechte verbindingslijn 36">
            <a:extLst>
              <a:ext uri="{FF2B5EF4-FFF2-40B4-BE49-F238E27FC236}">
                <a16:creationId xmlns:a16="http://schemas.microsoft.com/office/drawing/2014/main" id="{DFF25FCA-B2B3-4FCA-9D5F-FE8E47444D86}"/>
              </a:ext>
            </a:extLst>
          </p:cNvPr>
          <p:cNvCxnSpPr>
            <a:cxnSpLocks/>
            <a:stCxn id="9" idx="3"/>
            <a:endCxn id="35" idx="2"/>
          </p:cNvCxnSpPr>
          <p:nvPr/>
        </p:nvCxnSpPr>
        <p:spPr>
          <a:xfrm>
            <a:off x="6290441" y="3528849"/>
            <a:ext cx="340026" cy="886565"/>
          </a:xfrm>
          <a:prstGeom prst="line">
            <a:avLst/>
          </a:prstGeom>
        </p:spPr>
        <p:style>
          <a:lnRef idx="1">
            <a:schemeClr val="accent2"/>
          </a:lnRef>
          <a:fillRef idx="0">
            <a:schemeClr val="accent2"/>
          </a:fillRef>
          <a:effectRef idx="0">
            <a:schemeClr val="accent2"/>
          </a:effectRef>
          <a:fontRef idx="minor">
            <a:schemeClr val="tx1"/>
          </a:fontRef>
        </p:style>
      </p:cxnSp>
      <p:cxnSp>
        <p:nvCxnSpPr>
          <p:cNvPr id="40" name="Rechte verbindingslijn 39">
            <a:extLst>
              <a:ext uri="{FF2B5EF4-FFF2-40B4-BE49-F238E27FC236}">
                <a16:creationId xmlns:a16="http://schemas.microsoft.com/office/drawing/2014/main" id="{90684BEA-1F20-49D9-8454-69308A7F0088}"/>
              </a:ext>
            </a:extLst>
          </p:cNvPr>
          <p:cNvCxnSpPr>
            <a:cxnSpLocks/>
            <a:stCxn id="35" idx="6"/>
            <a:endCxn id="43" idx="2"/>
          </p:cNvCxnSpPr>
          <p:nvPr/>
        </p:nvCxnSpPr>
        <p:spPr>
          <a:xfrm>
            <a:off x="7381957" y="4415414"/>
            <a:ext cx="449811" cy="265778"/>
          </a:xfrm>
          <a:prstGeom prst="line">
            <a:avLst/>
          </a:prstGeom>
        </p:spPr>
        <p:style>
          <a:lnRef idx="1">
            <a:schemeClr val="accent2"/>
          </a:lnRef>
          <a:fillRef idx="0">
            <a:schemeClr val="accent2"/>
          </a:fillRef>
          <a:effectRef idx="0">
            <a:schemeClr val="accent2"/>
          </a:effectRef>
          <a:fontRef idx="minor">
            <a:schemeClr val="tx1"/>
          </a:fontRef>
        </p:style>
      </p:cxnSp>
      <p:sp>
        <p:nvSpPr>
          <p:cNvPr id="43" name="Ovaal 42">
            <a:extLst>
              <a:ext uri="{FF2B5EF4-FFF2-40B4-BE49-F238E27FC236}">
                <a16:creationId xmlns:a16="http://schemas.microsoft.com/office/drawing/2014/main" id="{7E90685D-1F16-42A9-A9B1-497EBB0308DC}"/>
              </a:ext>
            </a:extLst>
          </p:cNvPr>
          <p:cNvSpPr/>
          <p:nvPr/>
        </p:nvSpPr>
        <p:spPr>
          <a:xfrm>
            <a:off x="7831768" y="4394785"/>
            <a:ext cx="923349" cy="5728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100" dirty="0" err="1">
                <a:ln w="0"/>
                <a:solidFill>
                  <a:schemeClr val="tx1"/>
                </a:solidFill>
                <a:effectLst>
                  <a:outerShdw blurRad="38100" dist="19050" dir="2700000" algn="tl" rotWithShape="0">
                    <a:schemeClr val="dk1">
                      <a:alpha val="40000"/>
                    </a:schemeClr>
                  </a:outerShdw>
                </a:effectLst>
              </a:rPr>
              <a:t>Orafin</a:t>
            </a:r>
            <a:endParaRPr lang="nl-BE" sz="1100" dirty="0">
              <a:ln w="0"/>
              <a:solidFill>
                <a:schemeClr val="tx1"/>
              </a:solidFill>
              <a:effectLst>
                <a:outerShdw blurRad="38100" dist="19050" dir="2700000" algn="tl" rotWithShape="0">
                  <a:schemeClr val="dk1">
                    <a:alpha val="40000"/>
                  </a:schemeClr>
                </a:outerShdw>
              </a:effectLst>
            </a:endParaRPr>
          </a:p>
        </p:txBody>
      </p:sp>
      <p:sp>
        <p:nvSpPr>
          <p:cNvPr id="46" name="Ovaal 45">
            <a:extLst>
              <a:ext uri="{FF2B5EF4-FFF2-40B4-BE49-F238E27FC236}">
                <a16:creationId xmlns:a16="http://schemas.microsoft.com/office/drawing/2014/main" id="{F3AC622F-6D3F-458B-B091-2502D38DDC2A}"/>
              </a:ext>
            </a:extLst>
          </p:cNvPr>
          <p:cNvSpPr/>
          <p:nvPr/>
        </p:nvSpPr>
        <p:spPr>
          <a:xfrm>
            <a:off x="7937712" y="2739945"/>
            <a:ext cx="751490" cy="5728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100" dirty="0">
                <a:ln w="0"/>
                <a:solidFill>
                  <a:schemeClr val="tx1"/>
                </a:solidFill>
                <a:effectLst>
                  <a:outerShdw blurRad="38100" dist="19050" dir="2700000" algn="tl" rotWithShape="0">
                    <a:schemeClr val="dk1">
                      <a:alpha val="40000"/>
                    </a:schemeClr>
                  </a:outerShdw>
                </a:effectLst>
              </a:rPr>
              <a:t>…</a:t>
            </a:r>
          </a:p>
        </p:txBody>
      </p:sp>
      <p:cxnSp>
        <p:nvCxnSpPr>
          <p:cNvPr id="48" name="Rechte verbindingslijn 47">
            <a:extLst>
              <a:ext uri="{FF2B5EF4-FFF2-40B4-BE49-F238E27FC236}">
                <a16:creationId xmlns:a16="http://schemas.microsoft.com/office/drawing/2014/main" id="{C4AAF5B0-F9AB-411E-83EF-58A47998092D}"/>
              </a:ext>
            </a:extLst>
          </p:cNvPr>
          <p:cNvCxnSpPr>
            <a:cxnSpLocks/>
            <a:stCxn id="12" idx="6"/>
            <a:endCxn id="46" idx="2"/>
          </p:cNvCxnSpPr>
          <p:nvPr/>
        </p:nvCxnSpPr>
        <p:spPr>
          <a:xfrm flipV="1">
            <a:off x="7381957" y="3026352"/>
            <a:ext cx="555755" cy="478297"/>
          </a:xfrm>
          <a:prstGeom prst="line">
            <a:avLst/>
          </a:prstGeom>
        </p:spPr>
        <p:style>
          <a:lnRef idx="1">
            <a:schemeClr val="accent2"/>
          </a:lnRef>
          <a:fillRef idx="0">
            <a:schemeClr val="accent2"/>
          </a:fillRef>
          <a:effectRef idx="0">
            <a:schemeClr val="accent2"/>
          </a:effectRef>
          <a:fontRef idx="minor">
            <a:schemeClr val="tx1"/>
          </a:fontRef>
        </p:style>
      </p:cxnSp>
      <p:sp>
        <p:nvSpPr>
          <p:cNvPr id="51" name="Ovaal 50">
            <a:extLst>
              <a:ext uri="{FF2B5EF4-FFF2-40B4-BE49-F238E27FC236}">
                <a16:creationId xmlns:a16="http://schemas.microsoft.com/office/drawing/2014/main" id="{AC34FE13-9959-4536-A25D-2E62B5ED05DB}"/>
              </a:ext>
            </a:extLst>
          </p:cNvPr>
          <p:cNvSpPr/>
          <p:nvPr/>
        </p:nvSpPr>
        <p:spPr>
          <a:xfrm>
            <a:off x="7937712" y="5416819"/>
            <a:ext cx="923349" cy="5728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100" dirty="0">
                <a:ln w="0"/>
                <a:solidFill>
                  <a:schemeClr val="tx1"/>
                </a:solidFill>
                <a:effectLst>
                  <a:outerShdw blurRad="38100" dist="19050" dir="2700000" algn="tl" rotWithShape="0">
                    <a:schemeClr val="dk1">
                      <a:alpha val="40000"/>
                    </a:schemeClr>
                  </a:outerShdw>
                </a:effectLst>
              </a:rPr>
              <a:t>Subsidieregister</a:t>
            </a:r>
          </a:p>
        </p:txBody>
      </p:sp>
      <p:cxnSp>
        <p:nvCxnSpPr>
          <p:cNvPr id="52" name="Rechte verbindingslijn 51">
            <a:extLst>
              <a:ext uri="{FF2B5EF4-FFF2-40B4-BE49-F238E27FC236}">
                <a16:creationId xmlns:a16="http://schemas.microsoft.com/office/drawing/2014/main" id="{DEA47E02-3DB3-4F8B-861C-21F09E0514E0}"/>
              </a:ext>
            </a:extLst>
          </p:cNvPr>
          <p:cNvCxnSpPr>
            <a:cxnSpLocks/>
            <a:stCxn id="43" idx="4"/>
            <a:endCxn id="51" idx="0"/>
          </p:cNvCxnSpPr>
          <p:nvPr/>
        </p:nvCxnSpPr>
        <p:spPr>
          <a:xfrm>
            <a:off x="8293443" y="4967599"/>
            <a:ext cx="105944" cy="44922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38523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Vragen?</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45</a:t>
            </a:fld>
            <a:endParaRPr lang="nl-BE" dirty="0"/>
          </a:p>
        </p:txBody>
      </p:sp>
      <p:pic>
        <p:nvPicPr>
          <p:cNvPr id="8" name="Picture 2" descr="Image result for CSP Webex raise h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21408"/>
            <a:ext cx="5577719" cy="380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4298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Vervolgstappen</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46</a:t>
            </a:fld>
            <a:endParaRPr lang="nl-BE" dirty="0"/>
          </a:p>
        </p:txBody>
      </p:sp>
      <p:sp>
        <p:nvSpPr>
          <p:cNvPr id="9" name="Content Placeholder 8"/>
          <p:cNvSpPr>
            <a:spLocks noGrp="1"/>
          </p:cNvSpPr>
          <p:nvPr>
            <p:ph sz="quarter" idx="10"/>
          </p:nvPr>
        </p:nvSpPr>
        <p:spPr/>
        <p:txBody>
          <a:bodyPr/>
          <a:lstStyle/>
          <a:p>
            <a:pPr marL="742950" indent="-514350">
              <a:lnSpc>
                <a:spcPct val="200000"/>
              </a:lnSpc>
              <a:buFont typeface="+mj-lt"/>
              <a:buAutoNum type="arabicPeriod"/>
            </a:pPr>
            <a:r>
              <a:rPr lang="en-GB" dirty="0" err="1"/>
              <a:t>Validatie</a:t>
            </a:r>
            <a:r>
              <a:rPr lang="en-GB" dirty="0"/>
              <a:t> door </a:t>
            </a:r>
            <a:r>
              <a:rPr lang="en-GB" dirty="0" err="1"/>
              <a:t>werkgroep</a:t>
            </a:r>
            <a:r>
              <a:rPr lang="en-GB" dirty="0"/>
              <a:t> </a:t>
            </a:r>
            <a:r>
              <a:rPr lang="en-GB" dirty="0" err="1"/>
              <a:t>datastandaarden</a:t>
            </a:r>
            <a:r>
              <a:rPr lang="en-GB" dirty="0"/>
              <a:t> op 29 </a:t>
            </a:r>
            <a:r>
              <a:rPr lang="en-GB" dirty="0" err="1"/>
              <a:t>mei</a:t>
            </a:r>
            <a:r>
              <a:rPr lang="en-GB" dirty="0"/>
              <a:t> 2018</a:t>
            </a:r>
          </a:p>
          <a:p>
            <a:pPr marL="742950" indent="-514350">
              <a:lnSpc>
                <a:spcPct val="200000"/>
              </a:lnSpc>
              <a:buFont typeface="+mj-lt"/>
              <a:buAutoNum type="arabicPeriod"/>
            </a:pPr>
            <a:r>
              <a:rPr lang="en-GB" dirty="0" err="1"/>
              <a:t>Erkenning</a:t>
            </a:r>
            <a:r>
              <a:rPr lang="en-GB" dirty="0"/>
              <a:t> door </a:t>
            </a:r>
            <a:r>
              <a:rPr lang="en-GB" dirty="0" err="1"/>
              <a:t>stuurorgaan</a:t>
            </a:r>
            <a:r>
              <a:rPr lang="en-GB" dirty="0"/>
              <a:t> op 3 </a:t>
            </a:r>
            <a:r>
              <a:rPr lang="en-GB" dirty="0" err="1"/>
              <a:t>juli</a:t>
            </a:r>
            <a:r>
              <a:rPr lang="en-GB" dirty="0"/>
              <a:t> 2018</a:t>
            </a:r>
          </a:p>
          <a:p>
            <a:pPr marL="742950" indent="-514350">
              <a:lnSpc>
                <a:spcPct val="200000"/>
              </a:lnSpc>
              <a:buFont typeface="+mj-lt"/>
              <a:buAutoNum type="arabicPeriod"/>
            </a:pPr>
            <a:r>
              <a:rPr lang="en-GB" dirty="0" err="1"/>
              <a:t>Publicatie</a:t>
            </a:r>
            <a:r>
              <a:rPr lang="en-GB" dirty="0"/>
              <a:t> op data.vlaanderen.be </a:t>
            </a:r>
            <a:r>
              <a:rPr lang="en-GB" dirty="0" err="1"/>
              <a:t>als</a:t>
            </a:r>
            <a:r>
              <a:rPr lang="en-GB" dirty="0"/>
              <a:t> </a:t>
            </a:r>
            <a:r>
              <a:rPr lang="en-GB" dirty="0" err="1"/>
              <a:t>standaard</a:t>
            </a:r>
            <a:endParaRPr lang="en-GB" dirty="0"/>
          </a:p>
          <a:p>
            <a:pPr marL="0" indent="0">
              <a:buNone/>
            </a:pPr>
            <a:endParaRPr lang="nl-BE" dirty="0"/>
          </a:p>
        </p:txBody>
      </p:sp>
    </p:spTree>
    <p:extLst>
      <p:ext uri="{BB962C8B-B14F-4D97-AF65-F5344CB8AC3E}">
        <p14:creationId xmlns:p14="http://schemas.microsoft.com/office/powerpoint/2010/main" val="227840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55100FD-100E-4D95-BDF2-1B298B1F89AD}" type="slidenum">
              <a:rPr lang="nl-BE" smtClean="0"/>
              <a:pPr/>
              <a:t>47</a:t>
            </a:fld>
            <a:endParaRPr lang="nl-BE" dirty="0"/>
          </a:p>
        </p:txBody>
      </p:sp>
      <p:pic>
        <p:nvPicPr>
          <p:cNvPr id="13" name="Afbeelding 12">
            <a:extLst>
              <a:ext uri="{FF2B5EF4-FFF2-40B4-BE49-F238E27FC236}">
                <a16:creationId xmlns:a16="http://schemas.microsoft.com/office/drawing/2014/main" id="{C46F53C3-D72E-4EB9-A3E8-FB4C7F799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48" y="0"/>
            <a:ext cx="9700752" cy="6858000"/>
          </a:xfrm>
          <a:prstGeom prst="rect">
            <a:avLst/>
          </a:prstGeom>
        </p:spPr>
      </p:pic>
      <p:sp>
        <p:nvSpPr>
          <p:cNvPr id="3" name="Footer Placeholder 2">
            <a:extLst>
              <a:ext uri="{FF2B5EF4-FFF2-40B4-BE49-F238E27FC236}">
                <a16:creationId xmlns:a16="http://schemas.microsoft.com/office/drawing/2014/main" id="{10F804C6-3393-4404-B042-5DA3C62B4503}"/>
              </a:ext>
            </a:extLst>
          </p:cNvPr>
          <p:cNvSpPr>
            <a:spLocks noGrp="1"/>
          </p:cNvSpPr>
          <p:nvPr>
            <p:ph type="ftr" sz="quarter" idx="3"/>
          </p:nvPr>
        </p:nvSpPr>
        <p:spPr/>
        <p:txBody>
          <a:bodyPr/>
          <a:lstStyle/>
          <a:p>
            <a:r>
              <a:rPr lang="nl-BE"/>
              <a:t>Webcast OSLO-Dienst 9/5/2018</a:t>
            </a:r>
            <a:endParaRPr lang="nl-BE" dirty="0"/>
          </a:p>
        </p:txBody>
      </p:sp>
    </p:spTree>
    <p:extLst>
      <p:ext uri="{BB962C8B-B14F-4D97-AF65-F5344CB8AC3E}">
        <p14:creationId xmlns:p14="http://schemas.microsoft.com/office/powerpoint/2010/main" val="2433849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838200" y="1600200"/>
            <a:ext cx="8229600" cy="5257800"/>
          </a:xfrm>
          <a:prstGeom prst="rect">
            <a:avLst/>
          </a:prstGeom>
          <a:noFill/>
          <a:ln>
            <a:noFill/>
          </a:ln>
        </p:spPr>
        <p:txBody>
          <a:bodyPr spcFirstLastPara="1" vert="horz" wrap="square" lIns="121900" tIns="121900" rIns="121900" bIns="121900" rtlCol="0" anchor="t" anchorCtr="0">
            <a:noAutofit/>
          </a:bodyPr>
          <a:lstStyle/>
          <a:p>
            <a:pPr indent="-381000">
              <a:lnSpc>
                <a:spcPct val="200000"/>
              </a:lnSpc>
              <a:buSzPts val="2400"/>
              <a:buFont typeface="Arial"/>
              <a:buChar char="●"/>
            </a:pPr>
            <a:r>
              <a:rPr lang="en-GB" sz="2400" dirty="0"/>
              <a:t>Open </a:t>
            </a:r>
            <a:r>
              <a:rPr lang="en-GB" sz="2400" b="1" dirty="0" err="1"/>
              <a:t>Standaarden</a:t>
            </a:r>
            <a:r>
              <a:rPr lang="en-GB" sz="2400" b="1" dirty="0"/>
              <a:t> </a:t>
            </a:r>
            <a:r>
              <a:rPr lang="en-GB" sz="2400" dirty="0"/>
              <a:t>voor </a:t>
            </a:r>
            <a:r>
              <a:rPr lang="en-GB" sz="2400" dirty="0" err="1"/>
              <a:t>Linkende</a:t>
            </a:r>
            <a:r>
              <a:rPr lang="en-GB" sz="2400" dirty="0"/>
              <a:t> </a:t>
            </a:r>
            <a:r>
              <a:rPr lang="en-GB" sz="2400" dirty="0" err="1"/>
              <a:t>Organisaties</a:t>
            </a:r>
            <a:endParaRPr sz="2400" dirty="0"/>
          </a:p>
          <a:p>
            <a:pPr indent="-381000">
              <a:lnSpc>
                <a:spcPct val="200000"/>
              </a:lnSpc>
              <a:spcBef>
                <a:spcPts val="0"/>
              </a:spcBef>
              <a:buSzPts val="2400"/>
              <a:buChar char="●"/>
            </a:pPr>
            <a:r>
              <a:rPr lang="en-GB" sz="2400" dirty="0" err="1"/>
              <a:t>Standaarden</a:t>
            </a:r>
            <a:r>
              <a:rPr lang="en-GB" sz="2400" dirty="0"/>
              <a:t> voor de </a:t>
            </a:r>
            <a:r>
              <a:rPr lang="en-GB" sz="2400" b="1" dirty="0" err="1"/>
              <a:t>uitwisseling</a:t>
            </a:r>
            <a:r>
              <a:rPr lang="en-GB" sz="2400" b="1" dirty="0"/>
              <a:t> van </a:t>
            </a:r>
            <a:r>
              <a:rPr lang="en-GB" sz="2400" b="1" dirty="0" err="1"/>
              <a:t>informatie</a:t>
            </a:r>
            <a:endParaRPr sz="2400" b="1" dirty="0">
              <a:solidFill>
                <a:schemeClr val="dk1"/>
              </a:solidFill>
            </a:endParaRPr>
          </a:p>
          <a:p>
            <a:pPr indent="-381000">
              <a:lnSpc>
                <a:spcPct val="200000"/>
              </a:lnSpc>
              <a:spcBef>
                <a:spcPts val="0"/>
              </a:spcBef>
              <a:buClr>
                <a:schemeClr val="dk1"/>
              </a:buClr>
              <a:buSzPts val="2400"/>
              <a:buChar char="●"/>
            </a:pPr>
            <a:r>
              <a:rPr lang="en-GB" sz="2400" dirty="0" err="1">
                <a:solidFill>
                  <a:schemeClr val="dk1"/>
                </a:solidFill>
              </a:rPr>
              <a:t>Gebaseerd</a:t>
            </a:r>
            <a:r>
              <a:rPr lang="en-GB" sz="2400" dirty="0">
                <a:solidFill>
                  <a:schemeClr val="dk1"/>
                </a:solidFill>
              </a:rPr>
              <a:t> op de </a:t>
            </a:r>
            <a:r>
              <a:rPr lang="en-GB" sz="2400" dirty="0" err="1">
                <a:solidFill>
                  <a:schemeClr val="dk1"/>
                </a:solidFill>
              </a:rPr>
              <a:t>principes</a:t>
            </a:r>
            <a:r>
              <a:rPr lang="en-GB" sz="2400" dirty="0">
                <a:solidFill>
                  <a:schemeClr val="dk1"/>
                </a:solidFill>
              </a:rPr>
              <a:t> van </a:t>
            </a:r>
            <a:br>
              <a:rPr lang="en-GB" sz="2400" dirty="0">
                <a:solidFill>
                  <a:schemeClr val="dk1"/>
                </a:solidFill>
              </a:rPr>
            </a:br>
            <a:r>
              <a:rPr lang="en-GB" sz="2400" b="1" dirty="0">
                <a:solidFill>
                  <a:schemeClr val="dk1"/>
                </a:solidFill>
              </a:rPr>
              <a:t>Linked Data</a:t>
            </a:r>
            <a:r>
              <a:rPr lang="en-GB" sz="2400" dirty="0">
                <a:solidFill>
                  <a:schemeClr val="dk1"/>
                </a:solidFill>
              </a:rPr>
              <a:t> </a:t>
            </a:r>
            <a:r>
              <a:rPr lang="en-GB" sz="2400" dirty="0" err="1">
                <a:solidFill>
                  <a:schemeClr val="dk1"/>
                </a:solidFill>
              </a:rPr>
              <a:t>en</a:t>
            </a:r>
            <a:r>
              <a:rPr lang="en-GB" sz="2400" dirty="0">
                <a:solidFill>
                  <a:schemeClr val="dk1"/>
                </a:solidFill>
              </a:rPr>
              <a:t> het </a:t>
            </a:r>
            <a:r>
              <a:rPr lang="en-GB" sz="2400" b="1" dirty="0" err="1">
                <a:solidFill>
                  <a:schemeClr val="dk1"/>
                </a:solidFill>
              </a:rPr>
              <a:t>Semantisch</a:t>
            </a:r>
            <a:r>
              <a:rPr lang="en-GB" sz="2400" b="1" dirty="0">
                <a:solidFill>
                  <a:schemeClr val="dk1"/>
                </a:solidFill>
              </a:rPr>
              <a:t> Web</a:t>
            </a:r>
            <a:endParaRPr sz="2400" b="1" dirty="0">
              <a:solidFill>
                <a:schemeClr val="dk1"/>
              </a:solidFill>
            </a:endParaRPr>
          </a:p>
          <a:p>
            <a:pPr indent="-381000">
              <a:lnSpc>
                <a:spcPct val="200000"/>
              </a:lnSpc>
              <a:spcBef>
                <a:spcPts val="0"/>
              </a:spcBef>
              <a:buClr>
                <a:schemeClr val="dk1"/>
              </a:buClr>
              <a:buSzPts val="2400"/>
              <a:buChar char="●"/>
            </a:pPr>
            <a:r>
              <a:rPr lang="en-GB" sz="2400" dirty="0">
                <a:solidFill>
                  <a:schemeClr val="dk1"/>
                </a:solidFill>
              </a:rPr>
              <a:t>Vlaanderen </a:t>
            </a:r>
            <a:r>
              <a:rPr lang="en-GB" sz="2400" dirty="0" err="1">
                <a:solidFill>
                  <a:schemeClr val="dk1"/>
                </a:solidFill>
              </a:rPr>
              <a:t>Radicaal</a:t>
            </a:r>
            <a:r>
              <a:rPr lang="en-GB" sz="2400" dirty="0">
                <a:solidFill>
                  <a:schemeClr val="dk1"/>
                </a:solidFill>
              </a:rPr>
              <a:t> </a:t>
            </a:r>
            <a:r>
              <a:rPr lang="en-GB" sz="2400" dirty="0" err="1">
                <a:solidFill>
                  <a:schemeClr val="dk1"/>
                </a:solidFill>
              </a:rPr>
              <a:t>Digitaal</a:t>
            </a:r>
            <a:r>
              <a:rPr lang="en-GB" sz="2400" dirty="0">
                <a:solidFill>
                  <a:schemeClr val="dk1"/>
                </a:solidFill>
              </a:rPr>
              <a:t> </a:t>
            </a:r>
            <a:r>
              <a:rPr lang="en-GB" sz="2400" dirty="0" err="1">
                <a:solidFill>
                  <a:schemeClr val="dk1"/>
                </a:solidFill>
              </a:rPr>
              <a:t>principe</a:t>
            </a:r>
            <a:r>
              <a:rPr lang="en-GB" sz="2400" dirty="0">
                <a:solidFill>
                  <a:schemeClr val="dk1"/>
                </a:solidFill>
              </a:rPr>
              <a:t> </a:t>
            </a:r>
            <a:br>
              <a:rPr lang="en-GB" sz="2400" dirty="0">
                <a:solidFill>
                  <a:schemeClr val="dk1"/>
                </a:solidFill>
              </a:rPr>
            </a:br>
            <a:r>
              <a:rPr lang="en-GB" sz="2400" dirty="0">
                <a:solidFill>
                  <a:schemeClr val="dk1"/>
                </a:solidFill>
              </a:rPr>
              <a:t>‘</a:t>
            </a:r>
            <a:r>
              <a:rPr lang="en-GB" sz="2400" b="1" dirty="0" err="1">
                <a:solidFill>
                  <a:schemeClr val="dk1"/>
                </a:solidFill>
              </a:rPr>
              <a:t>vraag</a:t>
            </a:r>
            <a:r>
              <a:rPr lang="en-GB" sz="2400" b="1" dirty="0">
                <a:solidFill>
                  <a:schemeClr val="dk1"/>
                </a:solidFill>
              </a:rPr>
              <a:t> </a:t>
            </a:r>
            <a:r>
              <a:rPr lang="en-GB" sz="2400" b="1" dirty="0" err="1">
                <a:solidFill>
                  <a:schemeClr val="dk1"/>
                </a:solidFill>
              </a:rPr>
              <a:t>niet</a:t>
            </a:r>
            <a:r>
              <a:rPr lang="en-GB" sz="2400" b="1" dirty="0">
                <a:solidFill>
                  <a:schemeClr val="dk1"/>
                </a:solidFill>
              </a:rPr>
              <a:t> wat </a:t>
            </a:r>
            <a:r>
              <a:rPr lang="en-GB" sz="2400" b="1" dirty="0" err="1">
                <a:solidFill>
                  <a:schemeClr val="dk1"/>
                </a:solidFill>
              </a:rPr>
              <a:t>je</a:t>
            </a:r>
            <a:r>
              <a:rPr lang="en-GB" sz="2400" b="1" dirty="0">
                <a:solidFill>
                  <a:schemeClr val="dk1"/>
                </a:solidFill>
              </a:rPr>
              <a:t> al </a:t>
            </a:r>
            <a:r>
              <a:rPr lang="en-GB" sz="2400" b="1" dirty="0" err="1">
                <a:solidFill>
                  <a:schemeClr val="dk1"/>
                </a:solidFill>
              </a:rPr>
              <a:t>weet</a:t>
            </a:r>
            <a:r>
              <a:rPr lang="en-GB" sz="2400" dirty="0">
                <a:solidFill>
                  <a:schemeClr val="dk1"/>
                </a:solidFill>
              </a:rPr>
              <a:t>’</a:t>
            </a:r>
            <a:endParaRPr sz="2400" dirty="0">
              <a:solidFill>
                <a:schemeClr val="dk1"/>
              </a:solidFill>
            </a:endParaRPr>
          </a:p>
        </p:txBody>
      </p:sp>
      <p:sp>
        <p:nvSpPr>
          <p:cNvPr id="188" name="Shape 188"/>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a:solidFill>
                  <a:schemeClr val="dk1"/>
                </a:solidFill>
                <a:latin typeface="FlandersArtSans-Bold" panose="00000800000000000000" pitchFamily="2" charset="0"/>
                <a:ea typeface="Calibri"/>
                <a:cs typeface="Calibri"/>
                <a:sym typeface="Calibri"/>
              </a:rPr>
              <a:t>Wat is OSLO?</a:t>
            </a:r>
            <a:br>
              <a:rPr lang="en-GB" sz="4000" b="1" dirty="0">
                <a:solidFill>
                  <a:schemeClr val="dk1"/>
                </a:solidFill>
                <a:latin typeface="FlandersArtSans-Regular" panose="00000500000000000000" pitchFamily="2" charset="0"/>
                <a:ea typeface="Calibri"/>
                <a:cs typeface="Calibri"/>
                <a:sym typeface="Calibri"/>
              </a:rPr>
            </a:br>
            <a:endParaRPr sz="4000" b="1" i="1" dirty="0">
              <a:solidFill>
                <a:schemeClr val="dk1"/>
              </a:solidFill>
              <a:latin typeface="FlandersArtSans-Regular" panose="00000500000000000000" pitchFamily="2" charset="0"/>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GB" smtClean="0"/>
              <a:pPr/>
              <a:t>5</a:t>
            </a:fld>
            <a:endParaRPr lang="en-GB"/>
          </a:p>
        </p:txBody>
      </p:sp>
      <p:sp>
        <p:nvSpPr>
          <p:cNvPr id="3" name="Footer Placeholder 2"/>
          <p:cNvSpPr>
            <a:spLocks noGrp="1"/>
          </p:cNvSpPr>
          <p:nvPr>
            <p:ph type="ftr" idx="11"/>
          </p:nvPr>
        </p:nvSpPr>
        <p:spPr/>
        <p:txBody>
          <a:bodyPr/>
          <a:lstStyle/>
          <a:p>
            <a:r>
              <a:rPr lang="nl-BE"/>
              <a:t>Webcast OSLO-Dienst 9/5/2018</a:t>
            </a:r>
          </a:p>
        </p:txBody>
      </p:sp>
    </p:spTree>
    <p:extLst>
      <p:ext uri="{BB962C8B-B14F-4D97-AF65-F5344CB8AC3E}">
        <p14:creationId xmlns:p14="http://schemas.microsoft.com/office/powerpoint/2010/main" val="2368030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p:nvPr/>
        </p:nvSpPr>
        <p:spPr>
          <a:xfrm>
            <a:off x="992560" y="1703179"/>
            <a:ext cx="8280920" cy="4824536"/>
          </a:xfrm>
          <a:prstGeom prst="rect">
            <a:avLst/>
          </a:prstGeom>
          <a:solidFill>
            <a:srgbClr val="F2F2F2"/>
          </a:solidFill>
          <a:ln w="114300" cap="sq" cmpd="sng">
            <a:solidFill>
              <a:srgbClr val="D8D8D8"/>
            </a:solidFill>
            <a:prstDash val="solid"/>
            <a:miter lim="8000"/>
            <a:headEnd type="none" w="sm" len="sm"/>
            <a:tailEnd type="none" w="sm" len="sm"/>
          </a:ln>
        </p:spPr>
        <p:txBody>
          <a:bodyPr spcFirstLastPara="1" wrap="square" lIns="45700" tIns="45700" rIns="45700" bIns="45700" anchor="ctr" anchorCtr="0">
            <a:noAutofit/>
          </a:bodyPr>
          <a:lstStyle/>
          <a:p>
            <a:endParaRPr sz="1800">
              <a:solidFill>
                <a:srgbClr val="000000"/>
              </a:solidFill>
              <a:latin typeface="FlandersArtSans-Regular" panose="00000500000000000000" pitchFamily="2" charset="0"/>
              <a:ea typeface="Arial"/>
              <a:cs typeface="Arial"/>
              <a:sym typeface="Arial"/>
            </a:endParaRPr>
          </a:p>
        </p:txBody>
      </p:sp>
      <p:pic>
        <p:nvPicPr>
          <p:cNvPr id="194" name="Shape 194"/>
          <p:cNvPicPr preferRelativeResize="0"/>
          <p:nvPr/>
        </p:nvPicPr>
        <p:blipFill rotWithShape="1">
          <a:blip r:embed="rId3">
            <a:alphaModFix/>
          </a:blip>
          <a:srcRect b="19244"/>
          <a:stretch/>
        </p:blipFill>
        <p:spPr>
          <a:xfrm>
            <a:off x="1136576" y="1650914"/>
            <a:ext cx="9144000" cy="3938327"/>
          </a:xfrm>
          <a:prstGeom prst="rect">
            <a:avLst/>
          </a:prstGeom>
          <a:noFill/>
          <a:ln>
            <a:noFill/>
          </a:ln>
        </p:spPr>
      </p:pic>
      <p:sp>
        <p:nvSpPr>
          <p:cNvPr id="195" name="Shape 195"/>
          <p:cNvSpPr/>
          <p:nvPr/>
        </p:nvSpPr>
        <p:spPr>
          <a:xfrm>
            <a:off x="6537176" y="5312243"/>
            <a:ext cx="1008112" cy="276996"/>
          </a:xfrm>
          <a:prstGeom prst="rect">
            <a:avLst/>
          </a:prstGeom>
          <a:solidFill>
            <a:srgbClr val="F2F2F2"/>
          </a:solidFill>
          <a:ln>
            <a:noFill/>
          </a:ln>
        </p:spPr>
        <p:txBody>
          <a:bodyPr spcFirstLastPara="1" wrap="square" lIns="45700" tIns="45700" rIns="45700" bIns="45700" anchor="ctr" anchorCtr="0">
            <a:noAutofit/>
          </a:bodyPr>
          <a:lstStyle/>
          <a:p>
            <a:endParaRPr sz="1200">
              <a:solidFill>
                <a:srgbClr val="000000"/>
              </a:solidFill>
              <a:latin typeface="FlandersArtSans-Regular" panose="00000500000000000000" pitchFamily="2" charset="0"/>
              <a:ea typeface="Arial"/>
              <a:cs typeface="Arial"/>
              <a:sym typeface="Arial"/>
            </a:endParaRPr>
          </a:p>
        </p:txBody>
      </p:sp>
      <p:sp>
        <p:nvSpPr>
          <p:cNvPr id="196" name="Shape 196"/>
          <p:cNvSpPr/>
          <p:nvPr/>
        </p:nvSpPr>
        <p:spPr>
          <a:xfrm>
            <a:off x="6537176" y="5312243"/>
            <a:ext cx="1008112" cy="276996"/>
          </a:xfrm>
          <a:prstGeom prst="rect">
            <a:avLst/>
          </a:prstGeom>
          <a:solidFill>
            <a:srgbClr val="F2F2F2"/>
          </a:solidFill>
          <a:ln>
            <a:noFill/>
          </a:ln>
        </p:spPr>
        <p:txBody>
          <a:bodyPr spcFirstLastPara="1" wrap="square" lIns="45700" tIns="45700" rIns="45700" bIns="45700" anchor="ctr" anchorCtr="0">
            <a:noAutofit/>
          </a:bodyPr>
          <a:lstStyle/>
          <a:p>
            <a:endParaRPr sz="1200">
              <a:solidFill>
                <a:srgbClr val="000000"/>
              </a:solidFill>
              <a:latin typeface="FlandersArtSans-Regular" panose="00000500000000000000" pitchFamily="2" charset="0"/>
              <a:ea typeface="Arial"/>
              <a:cs typeface="Arial"/>
              <a:sym typeface="Arial"/>
            </a:endParaRPr>
          </a:p>
        </p:txBody>
      </p:sp>
      <p:sp>
        <p:nvSpPr>
          <p:cNvPr id="197" name="Shape 197"/>
          <p:cNvSpPr txBox="1"/>
          <p:nvPr/>
        </p:nvSpPr>
        <p:spPr>
          <a:xfrm>
            <a:off x="1568625" y="5727815"/>
            <a:ext cx="2561945" cy="307773"/>
          </a:xfrm>
          <a:prstGeom prst="rect">
            <a:avLst/>
          </a:prstGeom>
          <a:noFill/>
          <a:ln>
            <a:noFill/>
          </a:ln>
        </p:spPr>
        <p:txBody>
          <a:bodyPr spcFirstLastPara="1" wrap="square" lIns="45700" tIns="45700" rIns="45700" bIns="45700" anchor="t" anchorCtr="0">
            <a:noAutofit/>
          </a:bodyPr>
          <a:lstStyle/>
          <a:p>
            <a:r>
              <a:rPr lang="en-GB" sz="1400" b="1">
                <a:solidFill>
                  <a:srgbClr val="2B92BE"/>
                </a:solidFill>
                <a:latin typeface="FlandersArtSans-Regular" panose="00000500000000000000" pitchFamily="2" charset="0"/>
                <a:ea typeface="Arial"/>
                <a:cs typeface="Arial"/>
                <a:sym typeface="Arial"/>
              </a:rPr>
              <a:t>Local government</a:t>
            </a:r>
            <a:endParaRPr sz="1400" b="1">
              <a:solidFill>
                <a:srgbClr val="2B92BE"/>
              </a:solidFill>
              <a:latin typeface="FlandersArtSans-Regular" panose="00000500000000000000" pitchFamily="2" charset="0"/>
              <a:ea typeface="Arial"/>
              <a:cs typeface="Arial"/>
              <a:sym typeface="Arial"/>
            </a:endParaRPr>
          </a:p>
        </p:txBody>
      </p:sp>
      <p:sp>
        <p:nvSpPr>
          <p:cNvPr id="198" name="Shape 198"/>
          <p:cNvSpPr txBox="1"/>
          <p:nvPr/>
        </p:nvSpPr>
        <p:spPr>
          <a:xfrm>
            <a:off x="4056526" y="5591060"/>
            <a:ext cx="2901907" cy="523217"/>
          </a:xfrm>
          <a:prstGeom prst="rect">
            <a:avLst/>
          </a:prstGeom>
          <a:noFill/>
          <a:ln>
            <a:noFill/>
          </a:ln>
        </p:spPr>
        <p:txBody>
          <a:bodyPr spcFirstLastPara="1" wrap="square" lIns="45700" tIns="45700" rIns="45700" bIns="45700" anchor="t" anchorCtr="0">
            <a:noAutofit/>
          </a:bodyPr>
          <a:lstStyle/>
          <a:p>
            <a:r>
              <a:rPr lang="en-GB" sz="1400" b="1" dirty="0">
                <a:solidFill>
                  <a:srgbClr val="2B92BE"/>
                </a:solidFill>
                <a:latin typeface="FlandersArtSans-Regular" panose="00000500000000000000" pitchFamily="2" charset="0"/>
                <a:ea typeface="Arial"/>
                <a:cs typeface="Arial"/>
                <a:sym typeface="Arial"/>
              </a:rPr>
              <a:t>&gt; 1000 </a:t>
            </a:r>
            <a:br>
              <a:rPr lang="en-GB" sz="1400" b="1" dirty="0">
                <a:solidFill>
                  <a:srgbClr val="2B92BE"/>
                </a:solidFill>
                <a:latin typeface="FlandersArtSans-Regular" panose="00000500000000000000" pitchFamily="2" charset="0"/>
                <a:ea typeface="Arial"/>
                <a:cs typeface="Arial"/>
                <a:sym typeface="Arial"/>
              </a:rPr>
            </a:br>
            <a:r>
              <a:rPr lang="en-GB" sz="1400" b="1" dirty="0">
                <a:solidFill>
                  <a:srgbClr val="2B92BE"/>
                </a:solidFill>
                <a:latin typeface="FlandersArtSans-Regular" panose="00000500000000000000" pitchFamily="2" charset="0"/>
                <a:ea typeface="Arial"/>
                <a:cs typeface="Arial"/>
                <a:sym typeface="Arial"/>
              </a:rPr>
              <a:t>  public services</a:t>
            </a:r>
            <a:endParaRPr sz="1900" dirty="0">
              <a:latin typeface="FlandersArtSans-Regular" panose="00000500000000000000" pitchFamily="2" charset="0"/>
            </a:endParaRPr>
          </a:p>
        </p:txBody>
      </p:sp>
      <p:sp>
        <p:nvSpPr>
          <p:cNvPr id="199" name="Shape 199"/>
          <p:cNvSpPr txBox="1"/>
          <p:nvPr/>
        </p:nvSpPr>
        <p:spPr>
          <a:xfrm>
            <a:off x="5961150" y="5583050"/>
            <a:ext cx="2901907" cy="738661"/>
          </a:xfrm>
          <a:prstGeom prst="rect">
            <a:avLst/>
          </a:prstGeom>
          <a:noFill/>
          <a:ln>
            <a:noFill/>
          </a:ln>
        </p:spPr>
        <p:txBody>
          <a:bodyPr spcFirstLastPara="1" wrap="square" lIns="45700" tIns="45700" rIns="45700" bIns="45700" anchor="t" anchorCtr="0">
            <a:noAutofit/>
          </a:bodyPr>
          <a:lstStyle/>
          <a:p>
            <a:r>
              <a:rPr lang="en-GB" sz="1400" b="1">
                <a:solidFill>
                  <a:srgbClr val="2B92BE"/>
                </a:solidFill>
                <a:latin typeface="FlandersArtSans-Regular" panose="00000500000000000000" pitchFamily="2" charset="0"/>
                <a:ea typeface="Arial"/>
                <a:cs typeface="Arial"/>
                <a:sym typeface="Arial"/>
              </a:rPr>
              <a:t>&gt; 250 </a:t>
            </a:r>
            <a:br>
              <a:rPr lang="en-GB" sz="1400" b="1">
                <a:solidFill>
                  <a:srgbClr val="2B92BE"/>
                </a:solidFill>
                <a:latin typeface="FlandersArtSans-Regular" panose="00000500000000000000" pitchFamily="2" charset="0"/>
                <a:ea typeface="Arial"/>
                <a:cs typeface="Arial"/>
                <a:sym typeface="Arial"/>
              </a:rPr>
            </a:br>
            <a:r>
              <a:rPr lang="en-GB" sz="1400" b="1">
                <a:solidFill>
                  <a:srgbClr val="2B92BE"/>
                </a:solidFill>
                <a:latin typeface="FlandersArtSans-Regular" panose="00000500000000000000" pitchFamily="2" charset="0"/>
                <a:ea typeface="Arial"/>
                <a:cs typeface="Arial"/>
                <a:sym typeface="Arial"/>
              </a:rPr>
              <a:t>   Information </a:t>
            </a:r>
            <a:br>
              <a:rPr lang="en-GB" sz="1400" b="1">
                <a:solidFill>
                  <a:srgbClr val="2B92BE"/>
                </a:solidFill>
                <a:latin typeface="FlandersArtSans-Regular" panose="00000500000000000000" pitchFamily="2" charset="0"/>
                <a:ea typeface="Arial"/>
                <a:cs typeface="Arial"/>
                <a:sym typeface="Arial"/>
              </a:rPr>
            </a:br>
            <a:r>
              <a:rPr lang="en-GB" sz="1400" b="1">
                <a:solidFill>
                  <a:srgbClr val="2B92BE"/>
                </a:solidFill>
                <a:latin typeface="FlandersArtSans-Regular" panose="00000500000000000000" pitchFamily="2" charset="0"/>
                <a:ea typeface="Arial"/>
                <a:cs typeface="Arial"/>
                <a:sym typeface="Arial"/>
              </a:rPr>
              <a:t>   Systems</a:t>
            </a:r>
            <a:endParaRPr sz="1900" dirty="0">
              <a:latin typeface="FlandersArtSans-Regular" panose="00000500000000000000" pitchFamily="2" charset="0"/>
            </a:endParaRPr>
          </a:p>
        </p:txBody>
      </p:sp>
      <p:sp>
        <p:nvSpPr>
          <p:cNvPr id="200" name="Shape 200"/>
          <p:cNvSpPr txBox="1"/>
          <p:nvPr/>
        </p:nvSpPr>
        <p:spPr>
          <a:xfrm>
            <a:off x="7401272" y="5599645"/>
            <a:ext cx="1805344" cy="307773"/>
          </a:xfrm>
          <a:prstGeom prst="rect">
            <a:avLst/>
          </a:prstGeom>
          <a:noFill/>
          <a:ln>
            <a:noFill/>
          </a:ln>
        </p:spPr>
        <p:txBody>
          <a:bodyPr spcFirstLastPara="1" wrap="square" lIns="45700" tIns="45700" rIns="45700" bIns="45700" anchor="t" anchorCtr="0">
            <a:noAutofit/>
          </a:bodyPr>
          <a:lstStyle/>
          <a:p>
            <a:r>
              <a:rPr lang="en-GB" sz="1400" b="1">
                <a:solidFill>
                  <a:srgbClr val="2B92BE"/>
                </a:solidFill>
                <a:latin typeface="FlandersArtSans-Regular" panose="00000500000000000000" pitchFamily="2" charset="0"/>
                <a:ea typeface="Arial"/>
                <a:cs typeface="Arial"/>
                <a:sym typeface="Arial"/>
              </a:rPr>
              <a:t># administrations</a:t>
            </a:r>
            <a:endParaRPr sz="1400" b="1">
              <a:solidFill>
                <a:srgbClr val="2B92BE"/>
              </a:solidFill>
              <a:latin typeface="FlandersArtSans-Regular" panose="00000500000000000000" pitchFamily="2" charset="0"/>
              <a:ea typeface="Arial"/>
              <a:cs typeface="Arial"/>
              <a:sym typeface="Arial"/>
            </a:endParaRPr>
          </a:p>
        </p:txBody>
      </p:sp>
      <p:sp>
        <p:nvSpPr>
          <p:cNvPr id="201" name="Shape 201"/>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err="1">
                <a:solidFill>
                  <a:schemeClr val="dk1"/>
                </a:solidFill>
                <a:latin typeface="FlandersArtSans-Bold" panose="00000800000000000000" pitchFamily="2" charset="0"/>
                <a:ea typeface="Calibri"/>
                <a:cs typeface="Calibri"/>
                <a:sym typeface="Calibri"/>
              </a:rPr>
              <a:t>Waarom</a:t>
            </a:r>
            <a:r>
              <a:rPr lang="en-GB" sz="3200" b="1" dirty="0">
                <a:solidFill>
                  <a:schemeClr val="dk1"/>
                </a:solidFill>
                <a:latin typeface="FlandersArtSans-Bold" panose="00000800000000000000" pitchFamily="2" charset="0"/>
                <a:ea typeface="Calibri"/>
                <a:cs typeface="Calibri"/>
                <a:sym typeface="Calibri"/>
              </a:rPr>
              <a:t> OSLO?</a:t>
            </a:r>
            <a:br>
              <a:rPr lang="en-GB" sz="4000" b="1" dirty="0">
                <a:solidFill>
                  <a:schemeClr val="dk1"/>
                </a:solidFill>
                <a:latin typeface="FlandersArtSans-Regular" panose="00000500000000000000" pitchFamily="2" charset="0"/>
                <a:ea typeface="Calibri"/>
                <a:cs typeface="Calibri"/>
                <a:sym typeface="Calibri"/>
              </a:rPr>
            </a:br>
            <a:endParaRPr sz="4000" b="1" i="1" dirty="0">
              <a:solidFill>
                <a:schemeClr val="dk1"/>
              </a:solidFill>
              <a:latin typeface="FlandersArtSans-Regular" panose="00000500000000000000" pitchFamily="2" charset="0"/>
              <a:ea typeface="Calibri"/>
              <a:cs typeface="Calibri"/>
              <a:sym typeface="Calibri"/>
            </a:endParaRPr>
          </a:p>
        </p:txBody>
      </p:sp>
      <p:sp>
        <p:nvSpPr>
          <p:cNvPr id="2" name="Slide Number Placeholder 1">
            <a:extLst>
              <a:ext uri="{FF2B5EF4-FFF2-40B4-BE49-F238E27FC236}">
                <a16:creationId xmlns:a16="http://schemas.microsoft.com/office/drawing/2014/main" id="{315F94BB-3E03-49CE-9F29-20B16BFBFBC0}"/>
              </a:ext>
            </a:extLst>
          </p:cNvPr>
          <p:cNvSpPr>
            <a:spLocks noGrp="1"/>
          </p:cNvSpPr>
          <p:nvPr>
            <p:ph type="sldNum" idx="12"/>
          </p:nvPr>
        </p:nvSpPr>
        <p:spPr/>
        <p:txBody>
          <a:bodyPr/>
          <a:lstStyle/>
          <a:p>
            <a:fld id="{00000000-1234-1234-1234-123412341234}" type="slidenum">
              <a:rPr lang="en-GB" smtClean="0"/>
              <a:pPr/>
              <a:t>6</a:t>
            </a:fld>
            <a:endParaRPr lang="en-GB"/>
          </a:p>
        </p:txBody>
      </p:sp>
    </p:spTree>
    <p:extLst>
      <p:ext uri="{BB962C8B-B14F-4D97-AF65-F5344CB8AC3E}">
        <p14:creationId xmlns:p14="http://schemas.microsoft.com/office/powerpoint/2010/main" val="4176228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err="1">
                <a:solidFill>
                  <a:schemeClr val="dk1"/>
                </a:solidFill>
                <a:latin typeface="FlandersArtSans-Bold" panose="00000800000000000000" pitchFamily="2" charset="0"/>
                <a:ea typeface="Calibri"/>
                <a:cs typeface="Calibri"/>
                <a:sym typeface="Calibri"/>
              </a:rPr>
              <a:t>Waarom</a:t>
            </a:r>
            <a:r>
              <a:rPr lang="en-GB" sz="3200" b="1" dirty="0">
                <a:solidFill>
                  <a:schemeClr val="dk1"/>
                </a:solidFill>
                <a:latin typeface="FlandersArtSans-Bold" panose="00000800000000000000" pitchFamily="2" charset="0"/>
                <a:ea typeface="Calibri"/>
                <a:cs typeface="Calibri"/>
                <a:sym typeface="Calibri"/>
              </a:rPr>
              <a:t> OSLO?</a:t>
            </a:r>
            <a:br>
              <a:rPr lang="en-GB" sz="3200" b="1" dirty="0">
                <a:solidFill>
                  <a:schemeClr val="dk1"/>
                </a:solidFill>
                <a:latin typeface="FlandersArtSans-Bold" panose="00000800000000000000" pitchFamily="2" charset="0"/>
                <a:ea typeface="Calibri"/>
                <a:cs typeface="Calibri"/>
                <a:sym typeface="Calibri"/>
              </a:rPr>
            </a:br>
            <a:endParaRPr sz="3200" b="1" i="1" dirty="0">
              <a:solidFill>
                <a:schemeClr val="dk1"/>
              </a:solidFill>
              <a:latin typeface="FlandersArtSans-Bold" panose="00000800000000000000" pitchFamily="2" charset="0"/>
              <a:ea typeface="Calibri"/>
              <a:cs typeface="Calibri"/>
              <a:sym typeface="Calibri"/>
            </a:endParaRPr>
          </a:p>
        </p:txBody>
      </p:sp>
      <p:pic>
        <p:nvPicPr>
          <p:cNvPr id="207" name="Shape 207"/>
          <p:cNvPicPr preferRelativeResize="0"/>
          <p:nvPr/>
        </p:nvPicPr>
        <p:blipFill rotWithShape="1">
          <a:blip r:embed="rId3">
            <a:alphaModFix/>
          </a:blip>
          <a:srcRect l="49702" t="49694" r="12755"/>
          <a:stretch/>
        </p:blipFill>
        <p:spPr>
          <a:xfrm rot="798508">
            <a:off x="4516243" y="2325074"/>
            <a:ext cx="4334052" cy="3315739"/>
          </a:xfrm>
          <a:prstGeom prst="rect">
            <a:avLst/>
          </a:prstGeom>
          <a:solidFill>
            <a:srgbClr val="EEEEEE"/>
          </a:solidFill>
          <a:ln w="114300" cap="sq" cmpd="sng">
            <a:solidFill>
              <a:srgbClr val="D8D8D8"/>
            </a:solidFill>
            <a:prstDash val="solid"/>
            <a:miter lim="8000"/>
            <a:headEnd type="none" w="sm" len="sm"/>
            <a:tailEnd type="none" w="sm" len="sm"/>
          </a:ln>
        </p:spPr>
      </p:pic>
      <p:pic>
        <p:nvPicPr>
          <p:cNvPr id="208" name="Shape 208"/>
          <p:cNvPicPr preferRelativeResize="0"/>
          <p:nvPr/>
        </p:nvPicPr>
        <p:blipFill rotWithShape="1">
          <a:blip r:embed="rId4">
            <a:alphaModFix/>
          </a:blip>
          <a:srcRect t="54175"/>
          <a:stretch/>
        </p:blipFill>
        <p:spPr>
          <a:xfrm rot="3284585">
            <a:off x="8672178" y="2738046"/>
            <a:ext cx="906175" cy="406027"/>
          </a:xfrm>
          <a:prstGeom prst="rect">
            <a:avLst/>
          </a:prstGeom>
          <a:noFill/>
          <a:ln>
            <a:noFill/>
          </a:ln>
        </p:spPr>
      </p:pic>
      <p:pic>
        <p:nvPicPr>
          <p:cNvPr id="209" name="Shape 209"/>
          <p:cNvPicPr preferRelativeResize="0"/>
          <p:nvPr/>
        </p:nvPicPr>
        <p:blipFill rotWithShape="1">
          <a:blip r:embed="rId4">
            <a:alphaModFix/>
          </a:blip>
          <a:srcRect b="50660"/>
          <a:stretch/>
        </p:blipFill>
        <p:spPr>
          <a:xfrm rot="2904028">
            <a:off x="3884333" y="4918460"/>
            <a:ext cx="906125" cy="437268"/>
          </a:xfrm>
          <a:prstGeom prst="rect">
            <a:avLst/>
          </a:prstGeom>
          <a:noFill/>
          <a:ln>
            <a:noFill/>
          </a:ln>
        </p:spPr>
      </p:pic>
      <p:sp>
        <p:nvSpPr>
          <p:cNvPr id="210" name="Shape 210"/>
          <p:cNvSpPr/>
          <p:nvPr/>
        </p:nvSpPr>
        <p:spPr>
          <a:xfrm>
            <a:off x="1064570" y="1628800"/>
            <a:ext cx="3312367" cy="4824536"/>
          </a:xfrm>
          <a:prstGeom prst="rect">
            <a:avLst/>
          </a:prstGeom>
          <a:solidFill>
            <a:schemeClr val="lt1"/>
          </a:solidFill>
          <a:ln w="114300" cap="sq" cmpd="sng">
            <a:solidFill>
              <a:srgbClr val="D8D8D8"/>
            </a:solidFill>
            <a:prstDash val="solid"/>
            <a:miter lim="8000"/>
            <a:headEnd type="none" w="sm" len="sm"/>
            <a:tailEnd type="none" w="sm" len="sm"/>
          </a:ln>
        </p:spPr>
        <p:txBody>
          <a:bodyPr spcFirstLastPara="1" wrap="square" lIns="45700" tIns="45700" rIns="45700" bIns="45700" anchor="ctr" anchorCtr="0">
            <a:noAutofit/>
          </a:bodyPr>
          <a:lstStyle/>
          <a:p>
            <a:endParaRPr sz="1800">
              <a:solidFill>
                <a:srgbClr val="000000"/>
              </a:solidFill>
              <a:latin typeface="FlandersArtSans-Regular" panose="00000500000000000000" pitchFamily="2" charset="0"/>
              <a:ea typeface="Arial"/>
              <a:cs typeface="Arial"/>
              <a:sym typeface="Arial"/>
            </a:endParaRPr>
          </a:p>
        </p:txBody>
      </p:sp>
      <p:grpSp>
        <p:nvGrpSpPr>
          <p:cNvPr id="211" name="Shape 211"/>
          <p:cNvGrpSpPr/>
          <p:nvPr/>
        </p:nvGrpSpPr>
        <p:grpSpPr>
          <a:xfrm>
            <a:off x="1224246" y="1788089"/>
            <a:ext cx="3007471" cy="4520451"/>
            <a:chOff x="0" y="0"/>
            <a:chExt cx="3007471" cy="4520450"/>
          </a:xfrm>
        </p:grpSpPr>
        <p:sp>
          <p:nvSpPr>
            <p:cNvPr id="212" name="Shape 212"/>
            <p:cNvSpPr/>
            <p:nvPr/>
          </p:nvSpPr>
          <p:spPr>
            <a:xfrm>
              <a:off x="0" y="3883354"/>
              <a:ext cx="3007471" cy="637096"/>
            </a:xfrm>
            <a:prstGeom prst="rect">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3" name="Shape 213"/>
            <p:cNvSpPr txBox="1"/>
            <p:nvPr/>
          </p:nvSpPr>
          <p:spPr>
            <a:xfrm>
              <a:off x="0" y="3883354"/>
              <a:ext cx="3007471" cy="637096"/>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Impact op kwaliteit en efficiëntie dienstverlening</a:t>
              </a:r>
              <a:endParaRPr sz="1200">
                <a:solidFill>
                  <a:schemeClr val="dk1"/>
                </a:solidFill>
                <a:latin typeface="FlandersArtSans-Regular" panose="00000500000000000000" pitchFamily="2" charset="0"/>
                <a:ea typeface="Arial"/>
                <a:cs typeface="Arial"/>
                <a:sym typeface="Arial"/>
              </a:endParaRPr>
            </a:p>
          </p:txBody>
        </p:sp>
        <p:sp>
          <p:nvSpPr>
            <p:cNvPr id="214" name="Shape 214"/>
            <p:cNvSpPr/>
            <p:nvPr/>
          </p:nvSpPr>
          <p:spPr>
            <a:xfrm rot="10800000">
              <a:off x="0" y="2913056"/>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5" name="Shape 215"/>
            <p:cNvSpPr txBox="1"/>
            <p:nvPr/>
          </p:nvSpPr>
          <p:spPr>
            <a:xfrm>
              <a:off x="0" y="2913056"/>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Meervoudige kosten om informatie te koppelen</a:t>
              </a:r>
              <a:endParaRPr sz="1200">
                <a:solidFill>
                  <a:schemeClr val="dk1"/>
                </a:solidFill>
                <a:latin typeface="FlandersArtSans-Regular" panose="00000500000000000000" pitchFamily="2" charset="0"/>
                <a:ea typeface="Arial"/>
                <a:cs typeface="Arial"/>
                <a:sym typeface="Arial"/>
              </a:endParaRPr>
            </a:p>
          </p:txBody>
        </p:sp>
        <p:sp>
          <p:nvSpPr>
            <p:cNvPr id="216" name="Shape 216"/>
            <p:cNvSpPr/>
            <p:nvPr/>
          </p:nvSpPr>
          <p:spPr>
            <a:xfrm rot="10800000">
              <a:off x="0" y="1942758"/>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7" name="Shape 217"/>
            <p:cNvSpPr txBox="1"/>
            <p:nvPr/>
          </p:nvSpPr>
          <p:spPr>
            <a:xfrm>
              <a:off x="0" y="1942758"/>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Authentieke bronnen bestaan als silo’s</a:t>
              </a:r>
              <a:endParaRPr sz="1200">
                <a:solidFill>
                  <a:schemeClr val="dk1"/>
                </a:solidFill>
                <a:latin typeface="FlandersArtSans-Regular" panose="00000500000000000000" pitchFamily="2" charset="0"/>
                <a:ea typeface="Arial"/>
                <a:cs typeface="Arial"/>
                <a:sym typeface="Arial"/>
              </a:endParaRPr>
            </a:p>
          </p:txBody>
        </p:sp>
        <p:sp>
          <p:nvSpPr>
            <p:cNvPr id="218" name="Shape 218"/>
            <p:cNvSpPr/>
            <p:nvPr/>
          </p:nvSpPr>
          <p:spPr>
            <a:xfrm rot="10800000">
              <a:off x="0" y="97246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9" name="Shape 219"/>
            <p:cNvSpPr txBox="1"/>
            <p:nvPr/>
          </p:nvSpPr>
          <p:spPr>
            <a:xfrm>
              <a:off x="0" y="972460"/>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Informatie wordt gestructureerd/gemodelleerd vanuit 1 perspectief</a:t>
              </a:r>
              <a:endParaRPr sz="1200">
                <a:solidFill>
                  <a:schemeClr val="dk1"/>
                </a:solidFill>
                <a:latin typeface="FlandersArtSans-Regular" panose="00000500000000000000" pitchFamily="2" charset="0"/>
                <a:ea typeface="Arial"/>
                <a:cs typeface="Arial"/>
                <a:sym typeface="Arial"/>
              </a:endParaRPr>
            </a:p>
          </p:txBody>
        </p:sp>
        <p:sp>
          <p:nvSpPr>
            <p:cNvPr id="220" name="Shape 220"/>
            <p:cNvSpPr/>
            <p:nvPr/>
          </p:nvSpPr>
          <p:spPr>
            <a:xfrm rot="10800000">
              <a:off x="0" y="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21" name="Shape 221"/>
            <p:cNvSpPr txBox="1"/>
            <p:nvPr/>
          </p:nvSpPr>
          <p:spPr>
            <a:xfrm>
              <a:off x="0" y="0"/>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dirty="0" err="1">
                  <a:solidFill>
                    <a:schemeClr val="dk1"/>
                  </a:solidFill>
                  <a:latin typeface="FlandersArtSans-Regular" panose="00000500000000000000" pitchFamily="2" charset="0"/>
                  <a:ea typeface="Arial"/>
                  <a:cs typeface="Arial"/>
                  <a:sym typeface="Arial"/>
                </a:rPr>
                <a:t>Applicaties</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kijken</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naar</a:t>
              </a:r>
              <a:r>
                <a:rPr lang="en-GB" sz="1200" dirty="0">
                  <a:solidFill>
                    <a:schemeClr val="dk1"/>
                  </a:solidFill>
                  <a:latin typeface="FlandersArtSans-Regular" panose="00000500000000000000" pitchFamily="2" charset="0"/>
                  <a:ea typeface="Arial"/>
                  <a:cs typeface="Arial"/>
                  <a:sym typeface="Arial"/>
                </a:rPr>
                <a:t> de </a:t>
              </a:r>
              <a:r>
                <a:rPr lang="en-GB" sz="1200" dirty="0" err="1">
                  <a:solidFill>
                    <a:schemeClr val="dk1"/>
                  </a:solidFill>
                  <a:latin typeface="FlandersArtSans-Regular" panose="00000500000000000000" pitchFamily="2" charset="0"/>
                  <a:ea typeface="Arial"/>
                  <a:cs typeface="Arial"/>
                  <a:sym typeface="Arial"/>
                </a:rPr>
                <a:t>reële</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wereld</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vanuit</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verschillende</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perspectieven</a:t>
              </a:r>
              <a:endParaRPr sz="1200" dirty="0">
                <a:solidFill>
                  <a:schemeClr val="dk1"/>
                </a:solidFill>
                <a:latin typeface="FlandersArtSans-Regular" panose="00000500000000000000" pitchFamily="2" charset="0"/>
                <a:ea typeface="Arial"/>
                <a:cs typeface="Arial"/>
                <a:sym typeface="Arial"/>
              </a:endParaRPr>
            </a:p>
          </p:txBody>
        </p:sp>
      </p:grpSp>
      <p:pic>
        <p:nvPicPr>
          <p:cNvPr id="222" name="Shape 222"/>
          <p:cNvPicPr preferRelativeResize="0"/>
          <p:nvPr/>
        </p:nvPicPr>
        <p:blipFill rotWithShape="1">
          <a:blip r:embed="rId4">
            <a:alphaModFix/>
          </a:blip>
          <a:srcRect t="54175"/>
          <a:stretch/>
        </p:blipFill>
        <p:spPr>
          <a:xfrm rot="1779615">
            <a:off x="745761" y="6117390"/>
            <a:ext cx="906175" cy="406027"/>
          </a:xfrm>
          <a:prstGeom prst="rect">
            <a:avLst/>
          </a:prstGeom>
          <a:noFill/>
          <a:ln>
            <a:noFill/>
          </a:ln>
        </p:spPr>
      </p:pic>
      <p:pic>
        <p:nvPicPr>
          <p:cNvPr id="223" name="Shape 223"/>
          <p:cNvPicPr preferRelativeResize="0"/>
          <p:nvPr/>
        </p:nvPicPr>
        <p:blipFill rotWithShape="1">
          <a:blip r:embed="rId4">
            <a:alphaModFix/>
          </a:blip>
          <a:srcRect b="50660"/>
          <a:stretch/>
        </p:blipFill>
        <p:spPr>
          <a:xfrm rot="1346519">
            <a:off x="3890353" y="1469587"/>
            <a:ext cx="906125" cy="437268"/>
          </a:xfrm>
          <a:prstGeom prst="rect">
            <a:avLst/>
          </a:prstGeom>
          <a:noFill/>
          <a:ln>
            <a:noFill/>
          </a:ln>
        </p:spPr>
      </p:pic>
      <p:sp>
        <p:nvSpPr>
          <p:cNvPr id="2" name="Slide Number Placeholder 1">
            <a:extLst>
              <a:ext uri="{FF2B5EF4-FFF2-40B4-BE49-F238E27FC236}">
                <a16:creationId xmlns:a16="http://schemas.microsoft.com/office/drawing/2014/main" id="{A9EB6100-2B5C-4DEC-9FCE-7C256178E56E}"/>
              </a:ext>
            </a:extLst>
          </p:cNvPr>
          <p:cNvSpPr>
            <a:spLocks noGrp="1"/>
          </p:cNvSpPr>
          <p:nvPr>
            <p:ph type="sldNum" idx="12"/>
          </p:nvPr>
        </p:nvSpPr>
        <p:spPr/>
        <p:txBody>
          <a:bodyPr/>
          <a:lstStyle/>
          <a:p>
            <a:fld id="{00000000-1234-1234-1234-123412341234}" type="slidenum">
              <a:rPr lang="en-GB" smtClean="0"/>
              <a:pPr/>
              <a:t>7</a:t>
            </a:fld>
            <a:endParaRPr lang="en-GB"/>
          </a:p>
        </p:txBody>
      </p:sp>
    </p:spTree>
    <p:extLst>
      <p:ext uri="{BB962C8B-B14F-4D97-AF65-F5344CB8AC3E}">
        <p14:creationId xmlns:p14="http://schemas.microsoft.com/office/powerpoint/2010/main" val="516860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p:nvPr/>
        </p:nvSpPr>
        <p:spPr>
          <a:xfrm>
            <a:off x="1064570" y="1628800"/>
            <a:ext cx="7873667" cy="4824536"/>
          </a:xfrm>
          <a:prstGeom prst="rect">
            <a:avLst/>
          </a:prstGeom>
          <a:solidFill>
            <a:schemeClr val="lt1"/>
          </a:solidFill>
          <a:ln w="114300" cap="sq" cmpd="sng">
            <a:solidFill>
              <a:srgbClr val="D8D8D8"/>
            </a:solidFill>
            <a:prstDash val="solid"/>
            <a:miter lim="8000"/>
            <a:headEnd type="none" w="sm" len="sm"/>
            <a:tailEnd type="none" w="sm" len="sm"/>
          </a:ln>
        </p:spPr>
        <p:txBody>
          <a:bodyPr spcFirstLastPara="1" wrap="square" lIns="45700" tIns="45700" rIns="45700" bIns="45700" anchor="ctr" anchorCtr="0">
            <a:noAutofit/>
          </a:bodyPr>
          <a:lstStyle/>
          <a:p>
            <a:endParaRPr sz="1800">
              <a:solidFill>
                <a:srgbClr val="000000"/>
              </a:solidFill>
              <a:latin typeface="FlandersArtSans-Regular" panose="00000500000000000000" pitchFamily="2" charset="0"/>
              <a:ea typeface="Arial"/>
              <a:cs typeface="Arial"/>
              <a:sym typeface="Arial"/>
            </a:endParaRPr>
          </a:p>
        </p:txBody>
      </p:sp>
      <p:pic>
        <p:nvPicPr>
          <p:cNvPr id="250" name="Shape 250"/>
          <p:cNvPicPr preferRelativeResize="0"/>
          <p:nvPr/>
        </p:nvPicPr>
        <p:blipFill rotWithShape="1">
          <a:blip r:embed="rId3">
            <a:alphaModFix/>
          </a:blip>
          <a:srcRect t="54175"/>
          <a:stretch/>
        </p:blipFill>
        <p:spPr>
          <a:xfrm rot="1779615">
            <a:off x="745761" y="6117390"/>
            <a:ext cx="906175" cy="406027"/>
          </a:xfrm>
          <a:prstGeom prst="rect">
            <a:avLst/>
          </a:prstGeom>
          <a:noFill/>
          <a:ln>
            <a:noFill/>
          </a:ln>
        </p:spPr>
      </p:pic>
      <p:pic>
        <p:nvPicPr>
          <p:cNvPr id="251" name="Shape 251"/>
          <p:cNvPicPr preferRelativeResize="0"/>
          <p:nvPr/>
        </p:nvPicPr>
        <p:blipFill rotWithShape="1">
          <a:blip r:embed="rId3">
            <a:alphaModFix/>
          </a:blip>
          <a:srcRect b="50660"/>
          <a:stretch/>
        </p:blipFill>
        <p:spPr>
          <a:xfrm rot="1346519">
            <a:off x="8502832" y="1380532"/>
            <a:ext cx="906125" cy="437268"/>
          </a:xfrm>
          <a:prstGeom prst="rect">
            <a:avLst/>
          </a:prstGeom>
          <a:noFill/>
          <a:ln>
            <a:noFill/>
          </a:ln>
        </p:spPr>
      </p:pic>
      <p:grpSp>
        <p:nvGrpSpPr>
          <p:cNvPr id="252" name="Shape 252"/>
          <p:cNvGrpSpPr/>
          <p:nvPr/>
        </p:nvGrpSpPr>
        <p:grpSpPr>
          <a:xfrm>
            <a:off x="1333216" y="2039671"/>
            <a:ext cx="7239569" cy="3663081"/>
            <a:chOff x="1202086" y="1576562"/>
            <a:chExt cx="9652758" cy="4884107"/>
          </a:xfrm>
        </p:grpSpPr>
        <p:grpSp>
          <p:nvGrpSpPr>
            <p:cNvPr id="253" name="Shape 253"/>
            <p:cNvGrpSpPr/>
            <p:nvPr/>
          </p:nvGrpSpPr>
          <p:grpSpPr>
            <a:xfrm>
              <a:off x="1202086" y="1576562"/>
              <a:ext cx="9652758" cy="4884107"/>
              <a:chOff x="838199" y="1692121"/>
              <a:chExt cx="9652758" cy="4884107"/>
            </a:xfrm>
          </p:grpSpPr>
          <p:grpSp>
            <p:nvGrpSpPr>
              <p:cNvPr id="254" name="Shape 254"/>
              <p:cNvGrpSpPr/>
              <p:nvPr/>
            </p:nvGrpSpPr>
            <p:grpSpPr>
              <a:xfrm>
                <a:off x="3251389" y="1692123"/>
                <a:ext cx="7239568" cy="4884105"/>
                <a:chOff x="3235384" y="2821128"/>
                <a:chExt cx="3609376" cy="2547895"/>
              </a:xfrm>
            </p:grpSpPr>
            <p:grpSp>
              <p:nvGrpSpPr>
                <p:cNvPr id="255" name="Shape 255"/>
                <p:cNvGrpSpPr/>
                <p:nvPr/>
              </p:nvGrpSpPr>
              <p:grpSpPr>
                <a:xfrm>
                  <a:off x="3235384" y="2821128"/>
                  <a:ext cx="3609376" cy="2547895"/>
                  <a:chOff x="2989837" y="2235322"/>
                  <a:chExt cx="3650187" cy="2267915"/>
                </a:xfrm>
              </p:grpSpPr>
              <p:sp>
                <p:nvSpPr>
                  <p:cNvPr id="256" name="Shape 256"/>
                  <p:cNvSpPr/>
                  <p:nvPr/>
                </p:nvSpPr>
                <p:spPr>
                  <a:xfrm>
                    <a:off x="4206566" y="2235322"/>
                    <a:ext cx="1216729" cy="2267915"/>
                  </a:xfrm>
                  <a:prstGeom prst="rect">
                    <a:avLst/>
                  </a:prstGeom>
                  <a:solidFill>
                    <a:srgbClr val="E8EBEE"/>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57" name="Shape 257"/>
                  <p:cNvSpPr txBox="1"/>
                  <p:nvPr/>
                </p:nvSpPr>
                <p:spPr>
                  <a:xfrm>
                    <a:off x="4272367" y="2294327"/>
                    <a:ext cx="1100749" cy="321186"/>
                  </a:xfrm>
                  <a:prstGeom prst="rect">
                    <a:avLst/>
                  </a:prstGeom>
                  <a:noFill/>
                  <a:ln>
                    <a:noFill/>
                  </a:ln>
                </p:spPr>
                <p:txBody>
                  <a:bodyPr spcFirstLastPara="1" wrap="square" lIns="0" tIns="0" rIns="0" bIns="0" anchor="t" anchorCtr="0">
                    <a:noAutofit/>
                  </a:bodyPr>
                  <a:lstStyle/>
                  <a:p>
                    <a:pPr algn="ctr"/>
                    <a:r>
                      <a:rPr lang="en-GB" sz="1500" b="1" i="1">
                        <a:solidFill>
                          <a:srgbClr val="000000"/>
                        </a:solidFill>
                        <a:latin typeface="FlandersArtSans-Regular" panose="00000500000000000000" pitchFamily="2" charset="0"/>
                        <a:ea typeface="Calibri"/>
                        <a:cs typeface="Calibri"/>
                        <a:sym typeface="Calibri"/>
                      </a:rPr>
                      <a:t>Businessanalisten</a:t>
                    </a:r>
                    <a:endParaRPr sz="1900">
                      <a:latin typeface="FlandersArtSans-Regular" panose="00000500000000000000" pitchFamily="2" charset="0"/>
                    </a:endParaRPr>
                  </a:p>
                </p:txBody>
              </p:sp>
              <p:sp>
                <p:nvSpPr>
                  <p:cNvPr id="258" name="Shape 258"/>
                  <p:cNvSpPr/>
                  <p:nvPr/>
                </p:nvSpPr>
                <p:spPr>
                  <a:xfrm>
                    <a:off x="5423295" y="2235322"/>
                    <a:ext cx="1216729" cy="2267313"/>
                  </a:xfrm>
                  <a:prstGeom prst="rect">
                    <a:avLst/>
                  </a:prstGeom>
                  <a:solidFill>
                    <a:srgbClr val="FFE615"/>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59" name="Shape 259"/>
                  <p:cNvSpPr/>
                  <p:nvPr/>
                </p:nvSpPr>
                <p:spPr>
                  <a:xfrm>
                    <a:off x="2989837" y="2235322"/>
                    <a:ext cx="1216729" cy="2267915"/>
                  </a:xfrm>
                  <a:prstGeom prst="rect">
                    <a:avLst/>
                  </a:prstGeom>
                  <a:solidFill>
                    <a:srgbClr val="FFE615"/>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60" name="Shape 260"/>
                  <p:cNvSpPr txBox="1"/>
                  <p:nvPr/>
                </p:nvSpPr>
                <p:spPr>
                  <a:xfrm>
                    <a:off x="5489096" y="2293726"/>
                    <a:ext cx="1100749" cy="321787"/>
                  </a:xfrm>
                  <a:prstGeom prst="rect">
                    <a:avLst/>
                  </a:prstGeom>
                  <a:noFill/>
                  <a:ln>
                    <a:noFill/>
                  </a:ln>
                </p:spPr>
                <p:txBody>
                  <a:bodyPr spcFirstLastPara="1" wrap="square" lIns="0" tIns="0" rIns="0" bIns="0" anchor="t" anchorCtr="0">
                    <a:noAutofit/>
                  </a:bodyPr>
                  <a:lstStyle/>
                  <a:p>
                    <a:pPr algn="ctr"/>
                    <a:r>
                      <a:rPr lang="en-GB" sz="1500" b="1" i="1">
                        <a:solidFill>
                          <a:srgbClr val="000000"/>
                        </a:solidFill>
                        <a:latin typeface="FlandersArtSans-Regular" panose="00000500000000000000" pitchFamily="2" charset="0"/>
                        <a:ea typeface="Calibri"/>
                        <a:cs typeface="Calibri"/>
                        <a:sym typeface="Calibri"/>
                      </a:rPr>
                      <a:t>Ontwikkelaars</a:t>
                    </a:r>
                    <a:endParaRPr sz="1900">
                      <a:latin typeface="FlandersArtSans-Regular" panose="00000500000000000000" pitchFamily="2" charset="0"/>
                    </a:endParaRPr>
                  </a:p>
                </p:txBody>
              </p:sp>
              <p:sp>
                <p:nvSpPr>
                  <p:cNvPr id="261" name="Shape 261"/>
                  <p:cNvSpPr txBox="1"/>
                  <p:nvPr/>
                </p:nvSpPr>
                <p:spPr>
                  <a:xfrm>
                    <a:off x="3055638" y="2294327"/>
                    <a:ext cx="1101563" cy="321187"/>
                  </a:xfrm>
                  <a:prstGeom prst="rect">
                    <a:avLst/>
                  </a:prstGeom>
                  <a:noFill/>
                  <a:ln>
                    <a:noFill/>
                  </a:ln>
                </p:spPr>
                <p:txBody>
                  <a:bodyPr spcFirstLastPara="1" wrap="square" lIns="0" tIns="0" rIns="0" bIns="0" anchor="t" anchorCtr="0">
                    <a:noAutofit/>
                  </a:bodyPr>
                  <a:lstStyle/>
                  <a:p>
                    <a:pPr algn="ctr"/>
                    <a:r>
                      <a:rPr lang="en-GB" sz="1500" b="1" i="1">
                        <a:solidFill>
                          <a:srgbClr val="000000"/>
                        </a:solidFill>
                        <a:latin typeface="FlandersArtSans-Regular" panose="00000500000000000000" pitchFamily="2" charset="0"/>
                        <a:ea typeface="Calibri"/>
                        <a:cs typeface="Calibri"/>
                        <a:sym typeface="Calibri"/>
                      </a:rPr>
                      <a:t>Project managers</a:t>
                    </a:r>
                    <a:endParaRPr sz="1900">
                      <a:latin typeface="FlandersArtSans-Regular" panose="00000500000000000000" pitchFamily="2" charset="0"/>
                    </a:endParaRPr>
                  </a:p>
                </p:txBody>
              </p:sp>
            </p:grpSp>
            <p:sp>
              <p:nvSpPr>
                <p:cNvPr id="262" name="Shape 262"/>
                <p:cNvSpPr/>
                <p:nvPr/>
              </p:nvSpPr>
              <p:spPr>
                <a:xfrm>
                  <a:off x="3235384" y="4094809"/>
                  <a:ext cx="1154312" cy="1273537"/>
                </a:xfrm>
                <a:custGeom>
                  <a:avLst/>
                  <a:gdLst/>
                  <a:ahLst/>
                  <a:cxnLst/>
                  <a:rect l="0" t="0" r="0" b="0"/>
                  <a:pathLst>
                    <a:path w="120000" h="120000" extrusionOk="0">
                      <a:moveTo>
                        <a:pt x="120000" y="120000"/>
                      </a:moveTo>
                      <a:lnTo>
                        <a:pt x="120000" y="120000"/>
                      </a:lnTo>
                      <a:lnTo>
                        <a:pt x="104788" y="120000"/>
                      </a:lnTo>
                      <a:lnTo>
                        <a:pt x="104788" y="120000"/>
                      </a:lnTo>
                      <a:lnTo>
                        <a:pt x="104037" y="117617"/>
                      </a:lnTo>
                      <a:lnTo>
                        <a:pt x="103098" y="115404"/>
                      </a:lnTo>
                      <a:lnTo>
                        <a:pt x="102535" y="114382"/>
                      </a:lnTo>
                      <a:lnTo>
                        <a:pt x="101971" y="113361"/>
                      </a:lnTo>
                      <a:lnTo>
                        <a:pt x="101220" y="112510"/>
                      </a:lnTo>
                      <a:lnTo>
                        <a:pt x="100281" y="111829"/>
                      </a:lnTo>
                      <a:lnTo>
                        <a:pt x="100281" y="111829"/>
                      </a:lnTo>
                      <a:lnTo>
                        <a:pt x="99906" y="113191"/>
                      </a:lnTo>
                      <a:lnTo>
                        <a:pt x="99718" y="115234"/>
                      </a:lnTo>
                      <a:lnTo>
                        <a:pt x="99718" y="120000"/>
                      </a:lnTo>
                      <a:lnTo>
                        <a:pt x="99718" y="120000"/>
                      </a:lnTo>
                      <a:lnTo>
                        <a:pt x="0" y="120000"/>
                      </a:lnTo>
                      <a:lnTo>
                        <a:pt x="0" y="120000"/>
                      </a:lnTo>
                      <a:lnTo>
                        <a:pt x="0" y="112851"/>
                      </a:lnTo>
                      <a:lnTo>
                        <a:pt x="0" y="112851"/>
                      </a:lnTo>
                      <a:lnTo>
                        <a:pt x="1502" y="110127"/>
                      </a:lnTo>
                      <a:lnTo>
                        <a:pt x="2629" y="107404"/>
                      </a:lnTo>
                      <a:lnTo>
                        <a:pt x="3568" y="104510"/>
                      </a:lnTo>
                      <a:lnTo>
                        <a:pt x="4507" y="101617"/>
                      </a:lnTo>
                      <a:lnTo>
                        <a:pt x="6009" y="95659"/>
                      </a:lnTo>
                      <a:lnTo>
                        <a:pt x="7323" y="89702"/>
                      </a:lnTo>
                      <a:lnTo>
                        <a:pt x="8638" y="83914"/>
                      </a:lnTo>
                      <a:lnTo>
                        <a:pt x="9389" y="81021"/>
                      </a:lnTo>
                      <a:lnTo>
                        <a:pt x="10140" y="78297"/>
                      </a:lnTo>
                      <a:lnTo>
                        <a:pt x="11079" y="75744"/>
                      </a:lnTo>
                      <a:lnTo>
                        <a:pt x="12394" y="73361"/>
                      </a:lnTo>
                      <a:lnTo>
                        <a:pt x="13708" y="70978"/>
                      </a:lnTo>
                      <a:lnTo>
                        <a:pt x="15211" y="68936"/>
                      </a:lnTo>
                      <a:lnTo>
                        <a:pt x="15211" y="68936"/>
                      </a:lnTo>
                      <a:lnTo>
                        <a:pt x="16713" y="67404"/>
                      </a:lnTo>
                      <a:lnTo>
                        <a:pt x="18215" y="66042"/>
                      </a:lnTo>
                      <a:lnTo>
                        <a:pt x="19906" y="64851"/>
                      </a:lnTo>
                      <a:lnTo>
                        <a:pt x="21784" y="63829"/>
                      </a:lnTo>
                      <a:lnTo>
                        <a:pt x="23661" y="62978"/>
                      </a:lnTo>
                      <a:lnTo>
                        <a:pt x="25539" y="62127"/>
                      </a:lnTo>
                      <a:lnTo>
                        <a:pt x="29483" y="60595"/>
                      </a:lnTo>
                      <a:lnTo>
                        <a:pt x="33615" y="58893"/>
                      </a:lnTo>
                      <a:lnTo>
                        <a:pt x="37746" y="57191"/>
                      </a:lnTo>
                      <a:lnTo>
                        <a:pt x="39624" y="56170"/>
                      </a:lnTo>
                      <a:lnTo>
                        <a:pt x="41502" y="54978"/>
                      </a:lnTo>
                      <a:lnTo>
                        <a:pt x="43380" y="53617"/>
                      </a:lnTo>
                      <a:lnTo>
                        <a:pt x="45070" y="52085"/>
                      </a:lnTo>
                      <a:lnTo>
                        <a:pt x="45070" y="52085"/>
                      </a:lnTo>
                      <a:lnTo>
                        <a:pt x="45258" y="50042"/>
                      </a:lnTo>
                      <a:lnTo>
                        <a:pt x="45070" y="48170"/>
                      </a:lnTo>
                      <a:lnTo>
                        <a:pt x="44882" y="46468"/>
                      </a:lnTo>
                      <a:lnTo>
                        <a:pt x="44507" y="44936"/>
                      </a:lnTo>
                      <a:lnTo>
                        <a:pt x="43380" y="42042"/>
                      </a:lnTo>
                      <a:lnTo>
                        <a:pt x="42253" y="39319"/>
                      </a:lnTo>
                      <a:lnTo>
                        <a:pt x="42253" y="39319"/>
                      </a:lnTo>
                      <a:lnTo>
                        <a:pt x="42065" y="38978"/>
                      </a:lnTo>
                      <a:lnTo>
                        <a:pt x="41877" y="38978"/>
                      </a:lnTo>
                      <a:lnTo>
                        <a:pt x="41126" y="39319"/>
                      </a:lnTo>
                      <a:lnTo>
                        <a:pt x="40375" y="39829"/>
                      </a:lnTo>
                      <a:lnTo>
                        <a:pt x="40000" y="39829"/>
                      </a:lnTo>
                      <a:lnTo>
                        <a:pt x="39436" y="39829"/>
                      </a:lnTo>
                      <a:lnTo>
                        <a:pt x="39436" y="39829"/>
                      </a:lnTo>
                      <a:lnTo>
                        <a:pt x="38685" y="36085"/>
                      </a:lnTo>
                      <a:lnTo>
                        <a:pt x="37746" y="32510"/>
                      </a:lnTo>
                      <a:lnTo>
                        <a:pt x="37183" y="30638"/>
                      </a:lnTo>
                      <a:lnTo>
                        <a:pt x="36619" y="29106"/>
                      </a:lnTo>
                      <a:lnTo>
                        <a:pt x="35868" y="27404"/>
                      </a:lnTo>
                      <a:lnTo>
                        <a:pt x="34929" y="26042"/>
                      </a:lnTo>
                      <a:lnTo>
                        <a:pt x="34929" y="26042"/>
                      </a:lnTo>
                      <a:lnTo>
                        <a:pt x="35492" y="24680"/>
                      </a:lnTo>
                      <a:lnTo>
                        <a:pt x="35680" y="23148"/>
                      </a:lnTo>
                      <a:lnTo>
                        <a:pt x="35868" y="21617"/>
                      </a:lnTo>
                      <a:lnTo>
                        <a:pt x="35868" y="19914"/>
                      </a:lnTo>
                      <a:lnTo>
                        <a:pt x="35868" y="18382"/>
                      </a:lnTo>
                      <a:lnTo>
                        <a:pt x="35680" y="16851"/>
                      </a:lnTo>
                      <a:lnTo>
                        <a:pt x="34929" y="13787"/>
                      </a:lnTo>
                      <a:lnTo>
                        <a:pt x="34929" y="13787"/>
                      </a:lnTo>
                      <a:lnTo>
                        <a:pt x="36056" y="11234"/>
                      </a:lnTo>
                      <a:lnTo>
                        <a:pt x="37370" y="9191"/>
                      </a:lnTo>
                      <a:lnTo>
                        <a:pt x="38685" y="7489"/>
                      </a:lnTo>
                      <a:lnTo>
                        <a:pt x="40563" y="5617"/>
                      </a:lnTo>
                      <a:lnTo>
                        <a:pt x="40563" y="5617"/>
                      </a:lnTo>
                      <a:lnTo>
                        <a:pt x="41314" y="4765"/>
                      </a:lnTo>
                      <a:lnTo>
                        <a:pt x="41877" y="3914"/>
                      </a:lnTo>
                      <a:lnTo>
                        <a:pt x="42253" y="3063"/>
                      </a:lnTo>
                      <a:lnTo>
                        <a:pt x="42816" y="2553"/>
                      </a:lnTo>
                      <a:lnTo>
                        <a:pt x="42816" y="2553"/>
                      </a:lnTo>
                      <a:lnTo>
                        <a:pt x="43568" y="2212"/>
                      </a:lnTo>
                      <a:lnTo>
                        <a:pt x="44882" y="1702"/>
                      </a:lnTo>
                      <a:lnTo>
                        <a:pt x="48262" y="851"/>
                      </a:lnTo>
                      <a:lnTo>
                        <a:pt x="51830" y="170"/>
                      </a:lnTo>
                      <a:lnTo>
                        <a:pt x="53521" y="0"/>
                      </a:lnTo>
                      <a:lnTo>
                        <a:pt x="54647" y="0"/>
                      </a:lnTo>
                      <a:lnTo>
                        <a:pt x="54647" y="0"/>
                      </a:lnTo>
                      <a:lnTo>
                        <a:pt x="55211" y="170"/>
                      </a:lnTo>
                      <a:lnTo>
                        <a:pt x="55962" y="680"/>
                      </a:lnTo>
                      <a:lnTo>
                        <a:pt x="56713" y="1191"/>
                      </a:lnTo>
                      <a:lnTo>
                        <a:pt x="57464" y="1531"/>
                      </a:lnTo>
                      <a:lnTo>
                        <a:pt x="57464" y="1531"/>
                      </a:lnTo>
                      <a:lnTo>
                        <a:pt x="61220" y="2042"/>
                      </a:lnTo>
                      <a:lnTo>
                        <a:pt x="64788" y="2553"/>
                      </a:lnTo>
                      <a:lnTo>
                        <a:pt x="66478" y="2723"/>
                      </a:lnTo>
                      <a:lnTo>
                        <a:pt x="67981" y="3063"/>
                      </a:lnTo>
                      <a:lnTo>
                        <a:pt x="69295" y="3574"/>
                      </a:lnTo>
                      <a:lnTo>
                        <a:pt x="70422" y="4085"/>
                      </a:lnTo>
                      <a:lnTo>
                        <a:pt x="70422" y="4085"/>
                      </a:lnTo>
                      <a:lnTo>
                        <a:pt x="69859" y="3744"/>
                      </a:lnTo>
                      <a:lnTo>
                        <a:pt x="69483" y="3744"/>
                      </a:lnTo>
                      <a:lnTo>
                        <a:pt x="69295" y="3914"/>
                      </a:lnTo>
                      <a:lnTo>
                        <a:pt x="69483" y="4425"/>
                      </a:lnTo>
                      <a:lnTo>
                        <a:pt x="69859" y="5617"/>
                      </a:lnTo>
                      <a:lnTo>
                        <a:pt x="69859" y="5617"/>
                      </a:lnTo>
                      <a:lnTo>
                        <a:pt x="70234" y="6127"/>
                      </a:lnTo>
                      <a:lnTo>
                        <a:pt x="70985" y="6638"/>
                      </a:lnTo>
                      <a:lnTo>
                        <a:pt x="72300" y="7489"/>
                      </a:lnTo>
                      <a:lnTo>
                        <a:pt x="74929" y="8680"/>
                      </a:lnTo>
                      <a:lnTo>
                        <a:pt x="74929" y="8680"/>
                      </a:lnTo>
                      <a:lnTo>
                        <a:pt x="74553" y="9361"/>
                      </a:lnTo>
                      <a:lnTo>
                        <a:pt x="74553" y="10212"/>
                      </a:lnTo>
                      <a:lnTo>
                        <a:pt x="74741" y="11063"/>
                      </a:lnTo>
                      <a:lnTo>
                        <a:pt x="75117" y="11744"/>
                      </a:lnTo>
                      <a:lnTo>
                        <a:pt x="76056" y="13276"/>
                      </a:lnTo>
                      <a:lnTo>
                        <a:pt x="77183" y="14297"/>
                      </a:lnTo>
                      <a:lnTo>
                        <a:pt x="77183" y="14297"/>
                      </a:lnTo>
                      <a:lnTo>
                        <a:pt x="76807" y="15489"/>
                      </a:lnTo>
                      <a:lnTo>
                        <a:pt x="76431" y="16680"/>
                      </a:lnTo>
                      <a:lnTo>
                        <a:pt x="76244" y="18893"/>
                      </a:lnTo>
                      <a:lnTo>
                        <a:pt x="76244" y="21276"/>
                      </a:lnTo>
                      <a:lnTo>
                        <a:pt x="76431" y="23489"/>
                      </a:lnTo>
                      <a:lnTo>
                        <a:pt x="76619" y="25872"/>
                      </a:lnTo>
                      <a:lnTo>
                        <a:pt x="76619" y="28085"/>
                      </a:lnTo>
                      <a:lnTo>
                        <a:pt x="76619" y="30297"/>
                      </a:lnTo>
                      <a:lnTo>
                        <a:pt x="76056" y="32680"/>
                      </a:lnTo>
                      <a:lnTo>
                        <a:pt x="76056" y="32680"/>
                      </a:lnTo>
                      <a:lnTo>
                        <a:pt x="75305" y="34553"/>
                      </a:lnTo>
                      <a:lnTo>
                        <a:pt x="74178" y="36425"/>
                      </a:lnTo>
                      <a:lnTo>
                        <a:pt x="71924" y="40170"/>
                      </a:lnTo>
                      <a:lnTo>
                        <a:pt x="70798" y="42042"/>
                      </a:lnTo>
                      <a:lnTo>
                        <a:pt x="70234" y="44085"/>
                      </a:lnTo>
                      <a:lnTo>
                        <a:pt x="70046" y="45106"/>
                      </a:lnTo>
                      <a:lnTo>
                        <a:pt x="70046" y="46297"/>
                      </a:lnTo>
                      <a:lnTo>
                        <a:pt x="70046" y="47319"/>
                      </a:lnTo>
                      <a:lnTo>
                        <a:pt x="70422" y="48510"/>
                      </a:lnTo>
                      <a:lnTo>
                        <a:pt x="70422" y="48510"/>
                      </a:lnTo>
                      <a:lnTo>
                        <a:pt x="72676" y="49531"/>
                      </a:lnTo>
                      <a:lnTo>
                        <a:pt x="75117" y="50553"/>
                      </a:lnTo>
                      <a:lnTo>
                        <a:pt x="77746" y="51404"/>
                      </a:lnTo>
                      <a:lnTo>
                        <a:pt x="80187" y="52085"/>
                      </a:lnTo>
                      <a:lnTo>
                        <a:pt x="90704" y="54808"/>
                      </a:lnTo>
                      <a:lnTo>
                        <a:pt x="93145" y="55489"/>
                      </a:lnTo>
                      <a:lnTo>
                        <a:pt x="95774" y="56340"/>
                      </a:lnTo>
                      <a:lnTo>
                        <a:pt x="98028" y="57191"/>
                      </a:lnTo>
                      <a:lnTo>
                        <a:pt x="100469" y="58212"/>
                      </a:lnTo>
                      <a:lnTo>
                        <a:pt x="102535" y="59574"/>
                      </a:lnTo>
                      <a:lnTo>
                        <a:pt x="104600" y="60936"/>
                      </a:lnTo>
                      <a:lnTo>
                        <a:pt x="106478" y="62468"/>
                      </a:lnTo>
                      <a:lnTo>
                        <a:pt x="108169" y="64340"/>
                      </a:lnTo>
                      <a:lnTo>
                        <a:pt x="108169" y="64340"/>
                      </a:lnTo>
                      <a:lnTo>
                        <a:pt x="110046" y="66893"/>
                      </a:lnTo>
                      <a:lnTo>
                        <a:pt x="111924" y="70127"/>
                      </a:lnTo>
                      <a:lnTo>
                        <a:pt x="113802" y="73872"/>
                      </a:lnTo>
                      <a:lnTo>
                        <a:pt x="115492" y="77957"/>
                      </a:lnTo>
                      <a:lnTo>
                        <a:pt x="116995" y="82212"/>
                      </a:lnTo>
                      <a:lnTo>
                        <a:pt x="117934" y="86468"/>
                      </a:lnTo>
                      <a:lnTo>
                        <a:pt x="118309" y="88510"/>
                      </a:lnTo>
                      <a:lnTo>
                        <a:pt x="118497" y="90553"/>
                      </a:lnTo>
                      <a:lnTo>
                        <a:pt x="118497" y="92595"/>
                      </a:lnTo>
                      <a:lnTo>
                        <a:pt x="118309" y="94468"/>
                      </a:lnTo>
                      <a:lnTo>
                        <a:pt x="118309" y="94468"/>
                      </a:lnTo>
                      <a:lnTo>
                        <a:pt x="118122" y="95148"/>
                      </a:lnTo>
                      <a:lnTo>
                        <a:pt x="117934" y="95829"/>
                      </a:lnTo>
                      <a:lnTo>
                        <a:pt x="117183" y="97021"/>
                      </a:lnTo>
                      <a:lnTo>
                        <a:pt x="116431" y="98212"/>
                      </a:lnTo>
                      <a:lnTo>
                        <a:pt x="116056" y="99574"/>
                      </a:lnTo>
                      <a:lnTo>
                        <a:pt x="116056" y="99574"/>
                      </a:lnTo>
                      <a:lnTo>
                        <a:pt x="115868" y="100936"/>
                      </a:lnTo>
                      <a:lnTo>
                        <a:pt x="115868" y="102127"/>
                      </a:lnTo>
                      <a:lnTo>
                        <a:pt x="116056" y="104680"/>
                      </a:lnTo>
                      <a:lnTo>
                        <a:pt x="116807" y="107063"/>
                      </a:lnTo>
                      <a:lnTo>
                        <a:pt x="117558" y="109617"/>
                      </a:lnTo>
                      <a:lnTo>
                        <a:pt x="118497" y="112000"/>
                      </a:lnTo>
                      <a:lnTo>
                        <a:pt x="119248" y="114553"/>
                      </a:lnTo>
                      <a:lnTo>
                        <a:pt x="119812" y="117106"/>
                      </a:lnTo>
                      <a:lnTo>
                        <a:pt x="120000" y="118638"/>
                      </a:lnTo>
                      <a:lnTo>
                        <a:pt x="120000" y="120000"/>
                      </a:lnTo>
                      <a:lnTo>
                        <a:pt x="120000" y="120000"/>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sp>
              <p:nvSpPr>
                <p:cNvPr id="263" name="Shape 263"/>
                <p:cNvSpPr/>
                <p:nvPr/>
              </p:nvSpPr>
              <p:spPr>
                <a:xfrm>
                  <a:off x="5752749" y="4086114"/>
                  <a:ext cx="980895" cy="1282570"/>
                </a:xfrm>
                <a:custGeom>
                  <a:avLst/>
                  <a:gdLst/>
                  <a:ahLst/>
                  <a:cxnLst/>
                  <a:rect l="0" t="0" r="0" b="0"/>
                  <a:pathLst>
                    <a:path w="120000" h="120000" extrusionOk="0">
                      <a:moveTo>
                        <a:pt x="52380" y="168"/>
                      </a:moveTo>
                      <a:lnTo>
                        <a:pt x="52380" y="168"/>
                      </a:lnTo>
                      <a:cubicBezTo>
                        <a:pt x="52668" y="108"/>
                        <a:pt x="52968" y="60"/>
                        <a:pt x="53256" y="0"/>
                      </a:cubicBezTo>
                      <a:lnTo>
                        <a:pt x="53484" y="0"/>
                      </a:lnTo>
                      <a:lnTo>
                        <a:pt x="53484" y="168"/>
                      </a:lnTo>
                      <a:cubicBezTo>
                        <a:pt x="53412" y="276"/>
                        <a:pt x="53328" y="396"/>
                        <a:pt x="53256" y="504"/>
                      </a:cubicBezTo>
                      <a:lnTo>
                        <a:pt x="52812" y="1020"/>
                      </a:lnTo>
                      <a:cubicBezTo>
                        <a:pt x="52368" y="1464"/>
                        <a:pt x="51936" y="1920"/>
                        <a:pt x="51492" y="2364"/>
                      </a:cubicBezTo>
                      <a:cubicBezTo>
                        <a:pt x="51348" y="2592"/>
                        <a:pt x="51192" y="2820"/>
                        <a:pt x="51048" y="3048"/>
                      </a:cubicBezTo>
                      <a:lnTo>
                        <a:pt x="51048" y="3720"/>
                      </a:lnTo>
                      <a:lnTo>
                        <a:pt x="51048" y="3720"/>
                      </a:lnTo>
                      <a:lnTo>
                        <a:pt x="56136" y="3048"/>
                      </a:lnTo>
                      <a:lnTo>
                        <a:pt x="58560" y="2868"/>
                      </a:lnTo>
                      <a:lnTo>
                        <a:pt x="60996" y="2868"/>
                      </a:lnTo>
                      <a:lnTo>
                        <a:pt x="63648" y="2868"/>
                      </a:lnTo>
                      <a:lnTo>
                        <a:pt x="66072" y="3048"/>
                      </a:lnTo>
                      <a:lnTo>
                        <a:pt x="68508" y="3384"/>
                      </a:lnTo>
                      <a:lnTo>
                        <a:pt x="70716" y="3720"/>
                      </a:lnTo>
                      <a:lnTo>
                        <a:pt x="72924" y="4392"/>
                      </a:lnTo>
                      <a:lnTo>
                        <a:pt x="74916" y="5244"/>
                      </a:lnTo>
                      <a:lnTo>
                        <a:pt x="76908" y="6084"/>
                      </a:lnTo>
                      <a:lnTo>
                        <a:pt x="78672" y="7272"/>
                      </a:lnTo>
                      <a:lnTo>
                        <a:pt x="80220" y="8616"/>
                      </a:lnTo>
                      <a:lnTo>
                        <a:pt x="81552" y="10140"/>
                      </a:lnTo>
                      <a:cubicBezTo>
                        <a:pt x="81924" y="10704"/>
                        <a:pt x="82284" y="11268"/>
                        <a:pt x="82656" y="11832"/>
                      </a:cubicBezTo>
                      <a:cubicBezTo>
                        <a:pt x="82944" y="12504"/>
                        <a:pt x="83244" y="13188"/>
                        <a:pt x="83532" y="13860"/>
                      </a:cubicBezTo>
                      <a:lnTo>
                        <a:pt x="83532" y="13860"/>
                      </a:lnTo>
                      <a:cubicBezTo>
                        <a:pt x="83604" y="14316"/>
                        <a:pt x="83688" y="14760"/>
                        <a:pt x="83760" y="15216"/>
                      </a:cubicBezTo>
                      <a:cubicBezTo>
                        <a:pt x="83832" y="15660"/>
                        <a:pt x="83904" y="16116"/>
                        <a:pt x="83976" y="16560"/>
                      </a:cubicBezTo>
                      <a:cubicBezTo>
                        <a:pt x="83904" y="17016"/>
                        <a:pt x="83832" y="17460"/>
                        <a:pt x="83760" y="17916"/>
                      </a:cubicBezTo>
                      <a:cubicBezTo>
                        <a:pt x="83688" y="18372"/>
                        <a:pt x="83604" y="18816"/>
                        <a:pt x="83532" y="19272"/>
                      </a:cubicBezTo>
                      <a:cubicBezTo>
                        <a:pt x="83244" y="20064"/>
                        <a:pt x="82944" y="20844"/>
                        <a:pt x="82656" y="21636"/>
                      </a:cubicBezTo>
                      <a:cubicBezTo>
                        <a:pt x="82584" y="22032"/>
                        <a:pt x="82500" y="22416"/>
                        <a:pt x="82428" y="22812"/>
                      </a:cubicBezTo>
                      <a:lnTo>
                        <a:pt x="82212" y="24000"/>
                      </a:lnTo>
                      <a:lnTo>
                        <a:pt x="82212" y="24000"/>
                      </a:lnTo>
                      <a:lnTo>
                        <a:pt x="82212" y="25860"/>
                      </a:lnTo>
                      <a:cubicBezTo>
                        <a:pt x="82356" y="26484"/>
                        <a:pt x="82512" y="27096"/>
                        <a:pt x="82656" y="27720"/>
                      </a:cubicBezTo>
                      <a:lnTo>
                        <a:pt x="83088" y="29916"/>
                      </a:lnTo>
                      <a:cubicBezTo>
                        <a:pt x="83160" y="30588"/>
                        <a:pt x="83244" y="31272"/>
                        <a:pt x="83316" y="31944"/>
                      </a:cubicBezTo>
                      <a:cubicBezTo>
                        <a:pt x="83244" y="32280"/>
                        <a:pt x="83160" y="32616"/>
                        <a:pt x="83088" y="32952"/>
                      </a:cubicBezTo>
                      <a:cubicBezTo>
                        <a:pt x="83016" y="33288"/>
                        <a:pt x="82944" y="33636"/>
                        <a:pt x="82872" y="33972"/>
                      </a:cubicBezTo>
                      <a:cubicBezTo>
                        <a:pt x="82800" y="34248"/>
                        <a:pt x="82728" y="34536"/>
                        <a:pt x="82656" y="34812"/>
                      </a:cubicBezTo>
                      <a:cubicBezTo>
                        <a:pt x="82512" y="35100"/>
                        <a:pt x="82356" y="35376"/>
                        <a:pt x="82212" y="35664"/>
                      </a:cubicBezTo>
                      <a:lnTo>
                        <a:pt x="81324" y="36336"/>
                      </a:lnTo>
                      <a:lnTo>
                        <a:pt x="80436" y="36840"/>
                      </a:lnTo>
                      <a:cubicBezTo>
                        <a:pt x="79992" y="37008"/>
                        <a:pt x="79560" y="37188"/>
                        <a:pt x="79116" y="37356"/>
                      </a:cubicBezTo>
                      <a:lnTo>
                        <a:pt x="77568" y="37692"/>
                      </a:lnTo>
                      <a:lnTo>
                        <a:pt x="77568" y="37692"/>
                      </a:lnTo>
                      <a:lnTo>
                        <a:pt x="77568" y="39216"/>
                      </a:lnTo>
                      <a:cubicBezTo>
                        <a:pt x="77424" y="39720"/>
                        <a:pt x="77268" y="40224"/>
                        <a:pt x="77124" y="40728"/>
                      </a:cubicBezTo>
                      <a:cubicBezTo>
                        <a:pt x="76752" y="41748"/>
                        <a:pt x="76392" y="42756"/>
                        <a:pt x="76020" y="43776"/>
                      </a:cubicBezTo>
                      <a:cubicBezTo>
                        <a:pt x="75876" y="44280"/>
                        <a:pt x="75720" y="44796"/>
                        <a:pt x="75576" y="45300"/>
                      </a:cubicBezTo>
                      <a:cubicBezTo>
                        <a:pt x="75504" y="45744"/>
                        <a:pt x="75432" y="46200"/>
                        <a:pt x="75360" y="46644"/>
                      </a:cubicBezTo>
                      <a:cubicBezTo>
                        <a:pt x="75432" y="47148"/>
                        <a:pt x="75504" y="47664"/>
                        <a:pt x="75576" y="48168"/>
                      </a:cubicBezTo>
                      <a:cubicBezTo>
                        <a:pt x="75804" y="48732"/>
                        <a:pt x="76020" y="49296"/>
                        <a:pt x="76248" y="49860"/>
                      </a:cubicBezTo>
                      <a:lnTo>
                        <a:pt x="76248" y="49860"/>
                      </a:lnTo>
                      <a:lnTo>
                        <a:pt x="78672" y="51216"/>
                      </a:lnTo>
                      <a:lnTo>
                        <a:pt x="80880" y="52560"/>
                      </a:lnTo>
                      <a:lnTo>
                        <a:pt x="85968" y="54924"/>
                      </a:lnTo>
                      <a:lnTo>
                        <a:pt x="95916" y="59160"/>
                      </a:lnTo>
                      <a:lnTo>
                        <a:pt x="100776" y="61356"/>
                      </a:lnTo>
                      <a:lnTo>
                        <a:pt x="105420" y="63720"/>
                      </a:lnTo>
                      <a:lnTo>
                        <a:pt x="107628" y="65076"/>
                      </a:lnTo>
                      <a:lnTo>
                        <a:pt x="109608" y="66420"/>
                      </a:lnTo>
                      <a:lnTo>
                        <a:pt x="111600" y="67944"/>
                      </a:lnTo>
                      <a:lnTo>
                        <a:pt x="113376" y="69636"/>
                      </a:lnTo>
                      <a:lnTo>
                        <a:pt x="113376" y="69636"/>
                      </a:lnTo>
                      <a:lnTo>
                        <a:pt x="114480" y="70812"/>
                      </a:lnTo>
                      <a:cubicBezTo>
                        <a:pt x="114768" y="71268"/>
                        <a:pt x="115068" y="71712"/>
                        <a:pt x="115356" y="72168"/>
                      </a:cubicBezTo>
                      <a:lnTo>
                        <a:pt x="116244" y="73524"/>
                      </a:lnTo>
                      <a:cubicBezTo>
                        <a:pt x="116460" y="73968"/>
                        <a:pt x="116688" y="74424"/>
                        <a:pt x="116904" y="74868"/>
                      </a:cubicBezTo>
                      <a:cubicBezTo>
                        <a:pt x="117204" y="75828"/>
                        <a:pt x="117492" y="76788"/>
                        <a:pt x="117792" y="77748"/>
                      </a:cubicBezTo>
                      <a:cubicBezTo>
                        <a:pt x="118008" y="78708"/>
                        <a:pt x="118236" y="79656"/>
                        <a:pt x="118452" y="80616"/>
                      </a:cubicBezTo>
                      <a:cubicBezTo>
                        <a:pt x="118524" y="81636"/>
                        <a:pt x="118608" y="82644"/>
                        <a:pt x="118680" y="83664"/>
                      </a:cubicBezTo>
                      <a:cubicBezTo>
                        <a:pt x="118608" y="84732"/>
                        <a:pt x="118524" y="85800"/>
                        <a:pt x="118452" y="86868"/>
                      </a:cubicBezTo>
                      <a:cubicBezTo>
                        <a:pt x="118380" y="87936"/>
                        <a:pt x="118308" y="89016"/>
                        <a:pt x="118236" y="90084"/>
                      </a:cubicBezTo>
                      <a:cubicBezTo>
                        <a:pt x="118092" y="91212"/>
                        <a:pt x="117936" y="92340"/>
                        <a:pt x="117792" y="93468"/>
                      </a:cubicBezTo>
                      <a:cubicBezTo>
                        <a:pt x="117492" y="95664"/>
                        <a:pt x="117204" y="97860"/>
                        <a:pt x="116904" y="100056"/>
                      </a:cubicBezTo>
                      <a:lnTo>
                        <a:pt x="116688" y="103440"/>
                      </a:lnTo>
                      <a:lnTo>
                        <a:pt x="116688" y="106812"/>
                      </a:lnTo>
                      <a:lnTo>
                        <a:pt x="116904" y="110196"/>
                      </a:lnTo>
                      <a:cubicBezTo>
                        <a:pt x="117048" y="111264"/>
                        <a:pt x="117204" y="112344"/>
                        <a:pt x="117348" y="113412"/>
                      </a:cubicBezTo>
                      <a:cubicBezTo>
                        <a:pt x="117720" y="114480"/>
                        <a:pt x="118080" y="115548"/>
                        <a:pt x="118452" y="116616"/>
                      </a:cubicBezTo>
                      <a:cubicBezTo>
                        <a:pt x="118668" y="117180"/>
                        <a:pt x="118896" y="117744"/>
                        <a:pt x="119112" y="118308"/>
                      </a:cubicBezTo>
                      <a:cubicBezTo>
                        <a:pt x="119412" y="118812"/>
                        <a:pt x="119700" y="119328"/>
                        <a:pt x="120000" y="119832"/>
                      </a:cubicBezTo>
                      <a:lnTo>
                        <a:pt x="120000" y="119832"/>
                      </a:lnTo>
                      <a:lnTo>
                        <a:pt x="107844" y="120000"/>
                      </a:lnTo>
                      <a:lnTo>
                        <a:pt x="104976" y="120000"/>
                      </a:lnTo>
                      <a:lnTo>
                        <a:pt x="102324" y="119664"/>
                      </a:lnTo>
                      <a:lnTo>
                        <a:pt x="100116" y="118980"/>
                      </a:lnTo>
                      <a:cubicBezTo>
                        <a:pt x="99888" y="118812"/>
                        <a:pt x="99672" y="118644"/>
                        <a:pt x="99444" y="118476"/>
                      </a:cubicBezTo>
                      <a:cubicBezTo>
                        <a:pt x="99228" y="118248"/>
                        <a:pt x="99000" y="118032"/>
                        <a:pt x="98784" y="117804"/>
                      </a:cubicBezTo>
                      <a:lnTo>
                        <a:pt x="98784" y="117804"/>
                      </a:lnTo>
                      <a:cubicBezTo>
                        <a:pt x="98568" y="117744"/>
                        <a:pt x="98340" y="117696"/>
                        <a:pt x="98124" y="117636"/>
                      </a:cubicBezTo>
                      <a:cubicBezTo>
                        <a:pt x="97980" y="117696"/>
                        <a:pt x="97824" y="117744"/>
                        <a:pt x="97680" y="117804"/>
                      </a:cubicBezTo>
                      <a:cubicBezTo>
                        <a:pt x="97608" y="117912"/>
                        <a:pt x="97536" y="118032"/>
                        <a:pt x="97464" y="118140"/>
                      </a:cubicBezTo>
                      <a:lnTo>
                        <a:pt x="97464" y="118644"/>
                      </a:lnTo>
                      <a:lnTo>
                        <a:pt x="97464" y="119496"/>
                      </a:lnTo>
                      <a:cubicBezTo>
                        <a:pt x="97392" y="119604"/>
                        <a:pt x="97308" y="119724"/>
                        <a:pt x="97236" y="119832"/>
                      </a:cubicBezTo>
                      <a:lnTo>
                        <a:pt x="96792" y="119832"/>
                      </a:lnTo>
                      <a:lnTo>
                        <a:pt x="96792" y="119832"/>
                      </a:lnTo>
                      <a:lnTo>
                        <a:pt x="23868" y="119832"/>
                      </a:lnTo>
                      <a:lnTo>
                        <a:pt x="23868" y="119832"/>
                      </a:lnTo>
                      <a:lnTo>
                        <a:pt x="23868" y="118476"/>
                      </a:lnTo>
                      <a:lnTo>
                        <a:pt x="23868" y="116952"/>
                      </a:lnTo>
                      <a:lnTo>
                        <a:pt x="23868" y="115776"/>
                      </a:lnTo>
                      <a:lnTo>
                        <a:pt x="23652" y="115272"/>
                      </a:lnTo>
                      <a:lnTo>
                        <a:pt x="23208" y="114756"/>
                      </a:lnTo>
                      <a:lnTo>
                        <a:pt x="23208" y="114756"/>
                      </a:lnTo>
                      <a:lnTo>
                        <a:pt x="22320" y="115104"/>
                      </a:lnTo>
                      <a:lnTo>
                        <a:pt x="21876" y="115440"/>
                      </a:lnTo>
                      <a:cubicBezTo>
                        <a:pt x="21732" y="115668"/>
                        <a:pt x="21576" y="115884"/>
                        <a:pt x="21432" y="116112"/>
                      </a:cubicBezTo>
                      <a:cubicBezTo>
                        <a:pt x="21360" y="116340"/>
                        <a:pt x="21288" y="116556"/>
                        <a:pt x="21216" y="116784"/>
                      </a:cubicBezTo>
                      <a:cubicBezTo>
                        <a:pt x="21144" y="117288"/>
                        <a:pt x="21072" y="117804"/>
                        <a:pt x="21000" y="118308"/>
                      </a:cubicBezTo>
                      <a:cubicBezTo>
                        <a:pt x="20856" y="118812"/>
                        <a:pt x="20700" y="119328"/>
                        <a:pt x="20556" y="119832"/>
                      </a:cubicBezTo>
                      <a:lnTo>
                        <a:pt x="20556" y="119832"/>
                      </a:lnTo>
                      <a:lnTo>
                        <a:pt x="0" y="119832"/>
                      </a:lnTo>
                      <a:lnTo>
                        <a:pt x="0" y="119832"/>
                      </a:lnTo>
                      <a:cubicBezTo>
                        <a:pt x="444" y="118992"/>
                        <a:pt x="876" y="118140"/>
                        <a:pt x="1320" y="117300"/>
                      </a:cubicBezTo>
                      <a:cubicBezTo>
                        <a:pt x="1692" y="116400"/>
                        <a:pt x="2064" y="115488"/>
                        <a:pt x="2436" y="114588"/>
                      </a:cubicBezTo>
                      <a:cubicBezTo>
                        <a:pt x="2652" y="113628"/>
                        <a:pt x="2880" y="112680"/>
                        <a:pt x="3096" y="111720"/>
                      </a:cubicBezTo>
                      <a:cubicBezTo>
                        <a:pt x="3240" y="110700"/>
                        <a:pt x="3396" y="109692"/>
                        <a:pt x="3540" y="108672"/>
                      </a:cubicBezTo>
                      <a:lnTo>
                        <a:pt x="3540" y="105468"/>
                      </a:lnTo>
                      <a:lnTo>
                        <a:pt x="3540" y="102252"/>
                      </a:lnTo>
                      <a:cubicBezTo>
                        <a:pt x="3396" y="100056"/>
                        <a:pt x="3240" y="97860"/>
                        <a:pt x="3096" y="95664"/>
                      </a:cubicBezTo>
                      <a:cubicBezTo>
                        <a:pt x="2880" y="93528"/>
                        <a:pt x="2652" y="91380"/>
                        <a:pt x="2436" y="89244"/>
                      </a:cubicBezTo>
                      <a:cubicBezTo>
                        <a:pt x="2292" y="87156"/>
                        <a:pt x="2136" y="85068"/>
                        <a:pt x="1992" y="82980"/>
                      </a:cubicBezTo>
                      <a:lnTo>
                        <a:pt x="1992" y="79944"/>
                      </a:lnTo>
                      <a:lnTo>
                        <a:pt x="2208" y="77244"/>
                      </a:lnTo>
                      <a:cubicBezTo>
                        <a:pt x="2352" y="76344"/>
                        <a:pt x="2508" y="75432"/>
                        <a:pt x="2652" y="74532"/>
                      </a:cubicBezTo>
                      <a:cubicBezTo>
                        <a:pt x="2868" y="73740"/>
                        <a:pt x="3096" y="72960"/>
                        <a:pt x="3312" y="72168"/>
                      </a:cubicBezTo>
                      <a:lnTo>
                        <a:pt x="3312" y="72168"/>
                      </a:lnTo>
                      <a:cubicBezTo>
                        <a:pt x="3528" y="71664"/>
                        <a:pt x="3756" y="71148"/>
                        <a:pt x="3972" y="70644"/>
                      </a:cubicBezTo>
                      <a:cubicBezTo>
                        <a:pt x="4272" y="70200"/>
                        <a:pt x="4560" y="69744"/>
                        <a:pt x="4860" y="69300"/>
                      </a:cubicBezTo>
                      <a:cubicBezTo>
                        <a:pt x="5232" y="68904"/>
                        <a:pt x="5592" y="68508"/>
                        <a:pt x="5964" y="68112"/>
                      </a:cubicBezTo>
                      <a:lnTo>
                        <a:pt x="7296" y="66924"/>
                      </a:lnTo>
                      <a:lnTo>
                        <a:pt x="8616" y="65916"/>
                      </a:lnTo>
                      <a:lnTo>
                        <a:pt x="10164" y="64896"/>
                      </a:lnTo>
                      <a:lnTo>
                        <a:pt x="11712" y="64056"/>
                      </a:lnTo>
                      <a:lnTo>
                        <a:pt x="13476" y="63216"/>
                      </a:lnTo>
                      <a:lnTo>
                        <a:pt x="17232" y="61860"/>
                      </a:lnTo>
                      <a:lnTo>
                        <a:pt x="21216" y="60504"/>
                      </a:lnTo>
                      <a:lnTo>
                        <a:pt x="29172" y="57972"/>
                      </a:lnTo>
                      <a:lnTo>
                        <a:pt x="29172" y="57972"/>
                      </a:lnTo>
                      <a:lnTo>
                        <a:pt x="31380" y="57132"/>
                      </a:lnTo>
                      <a:lnTo>
                        <a:pt x="33588" y="56112"/>
                      </a:lnTo>
                      <a:lnTo>
                        <a:pt x="37572" y="54084"/>
                      </a:lnTo>
                      <a:lnTo>
                        <a:pt x="39564" y="53076"/>
                      </a:lnTo>
                      <a:lnTo>
                        <a:pt x="41772" y="52392"/>
                      </a:lnTo>
                      <a:lnTo>
                        <a:pt x="44196" y="51720"/>
                      </a:lnTo>
                      <a:lnTo>
                        <a:pt x="47076" y="51384"/>
                      </a:lnTo>
                      <a:lnTo>
                        <a:pt x="47076" y="51384"/>
                      </a:lnTo>
                      <a:cubicBezTo>
                        <a:pt x="46704" y="49800"/>
                        <a:pt x="46344" y="48228"/>
                        <a:pt x="45972" y="46644"/>
                      </a:cubicBezTo>
                      <a:cubicBezTo>
                        <a:pt x="45744" y="45912"/>
                        <a:pt x="45528" y="45180"/>
                        <a:pt x="45300" y="44448"/>
                      </a:cubicBezTo>
                      <a:cubicBezTo>
                        <a:pt x="45084" y="43824"/>
                        <a:pt x="44856" y="43212"/>
                        <a:pt x="44640" y="42588"/>
                      </a:cubicBezTo>
                      <a:cubicBezTo>
                        <a:pt x="44268" y="42024"/>
                        <a:pt x="43908" y="41460"/>
                        <a:pt x="43536" y="40896"/>
                      </a:cubicBezTo>
                      <a:lnTo>
                        <a:pt x="42432" y="39216"/>
                      </a:lnTo>
                      <a:lnTo>
                        <a:pt x="40884" y="37860"/>
                      </a:lnTo>
                      <a:lnTo>
                        <a:pt x="39120" y="36672"/>
                      </a:lnTo>
                      <a:lnTo>
                        <a:pt x="39120" y="36672"/>
                      </a:lnTo>
                      <a:cubicBezTo>
                        <a:pt x="38388" y="33684"/>
                        <a:pt x="37644" y="30708"/>
                        <a:pt x="36912" y="27720"/>
                      </a:cubicBezTo>
                      <a:cubicBezTo>
                        <a:pt x="36612" y="26364"/>
                        <a:pt x="36324" y="25020"/>
                        <a:pt x="36024" y="23664"/>
                      </a:cubicBezTo>
                      <a:cubicBezTo>
                        <a:pt x="35952" y="23040"/>
                        <a:pt x="35868" y="22428"/>
                        <a:pt x="35796" y="21804"/>
                      </a:cubicBezTo>
                      <a:lnTo>
                        <a:pt x="35796" y="19944"/>
                      </a:lnTo>
                      <a:lnTo>
                        <a:pt x="35796" y="18084"/>
                      </a:lnTo>
                      <a:cubicBezTo>
                        <a:pt x="35868" y="17520"/>
                        <a:pt x="35952" y="16956"/>
                        <a:pt x="36024" y="16392"/>
                      </a:cubicBezTo>
                      <a:cubicBezTo>
                        <a:pt x="36168" y="15768"/>
                        <a:pt x="36324" y="15156"/>
                        <a:pt x="36468" y="14532"/>
                      </a:cubicBezTo>
                      <a:cubicBezTo>
                        <a:pt x="36684" y="13968"/>
                        <a:pt x="36912" y="13404"/>
                        <a:pt x="37128" y="12840"/>
                      </a:cubicBezTo>
                      <a:cubicBezTo>
                        <a:pt x="37428" y="12276"/>
                        <a:pt x="37716" y="11724"/>
                        <a:pt x="38016" y="11160"/>
                      </a:cubicBezTo>
                      <a:cubicBezTo>
                        <a:pt x="38388" y="10596"/>
                        <a:pt x="38748" y="10032"/>
                        <a:pt x="39120" y="9468"/>
                      </a:cubicBezTo>
                      <a:lnTo>
                        <a:pt x="40668" y="7944"/>
                      </a:lnTo>
                      <a:lnTo>
                        <a:pt x="42432" y="6252"/>
                      </a:lnTo>
                      <a:lnTo>
                        <a:pt x="42432" y="6252"/>
                      </a:lnTo>
                      <a:lnTo>
                        <a:pt x="43320" y="6252"/>
                      </a:lnTo>
                      <a:lnTo>
                        <a:pt x="44196" y="6252"/>
                      </a:lnTo>
                      <a:lnTo>
                        <a:pt x="45528" y="6084"/>
                      </a:lnTo>
                      <a:cubicBezTo>
                        <a:pt x="45972" y="5976"/>
                        <a:pt x="46404" y="5856"/>
                        <a:pt x="46848" y="5748"/>
                      </a:cubicBezTo>
                      <a:lnTo>
                        <a:pt x="47508" y="5748"/>
                      </a:lnTo>
                      <a:lnTo>
                        <a:pt x="48396" y="5748"/>
                      </a:lnTo>
                      <a:lnTo>
                        <a:pt x="48396" y="5748"/>
                      </a:lnTo>
                      <a:cubicBezTo>
                        <a:pt x="48612" y="5580"/>
                        <a:pt x="48840" y="5412"/>
                        <a:pt x="49056" y="5244"/>
                      </a:cubicBezTo>
                      <a:cubicBezTo>
                        <a:pt x="49284" y="5016"/>
                        <a:pt x="49500" y="4788"/>
                        <a:pt x="49728" y="4560"/>
                      </a:cubicBezTo>
                      <a:cubicBezTo>
                        <a:pt x="50016" y="4056"/>
                        <a:pt x="50316" y="3552"/>
                        <a:pt x="50604" y="3048"/>
                      </a:cubicBezTo>
                      <a:cubicBezTo>
                        <a:pt x="50832" y="2544"/>
                        <a:pt x="51048" y="2028"/>
                        <a:pt x="51276" y="1524"/>
                      </a:cubicBezTo>
                      <a:lnTo>
                        <a:pt x="51708" y="840"/>
                      </a:lnTo>
                      <a:lnTo>
                        <a:pt x="52380" y="168"/>
                      </a:lnTo>
                      <a:lnTo>
                        <a:pt x="52380" y="168"/>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sp>
              <p:nvSpPr>
                <p:cNvPr id="264" name="Shape 264"/>
                <p:cNvSpPr/>
                <p:nvPr/>
              </p:nvSpPr>
              <p:spPr>
                <a:xfrm>
                  <a:off x="4614867" y="4116486"/>
                  <a:ext cx="895992" cy="1251860"/>
                </a:xfrm>
                <a:custGeom>
                  <a:avLst/>
                  <a:gdLst/>
                  <a:ahLst/>
                  <a:cxnLst/>
                  <a:rect l="0" t="0" r="0" b="0"/>
                  <a:pathLst>
                    <a:path w="120000" h="120000" extrusionOk="0">
                      <a:moveTo>
                        <a:pt x="108145" y="54545"/>
                      </a:moveTo>
                      <a:lnTo>
                        <a:pt x="108145" y="54545"/>
                      </a:lnTo>
                      <a:lnTo>
                        <a:pt x="107903" y="50735"/>
                      </a:lnTo>
                      <a:lnTo>
                        <a:pt x="107661" y="48484"/>
                      </a:lnTo>
                      <a:lnTo>
                        <a:pt x="107177" y="46580"/>
                      </a:lnTo>
                      <a:lnTo>
                        <a:pt x="106209" y="44675"/>
                      </a:lnTo>
                      <a:lnTo>
                        <a:pt x="105725" y="43809"/>
                      </a:lnTo>
                      <a:lnTo>
                        <a:pt x="105000" y="42943"/>
                      </a:lnTo>
                      <a:lnTo>
                        <a:pt x="104274" y="42251"/>
                      </a:lnTo>
                      <a:lnTo>
                        <a:pt x="103306" y="41731"/>
                      </a:lnTo>
                      <a:lnTo>
                        <a:pt x="102096" y="41385"/>
                      </a:lnTo>
                      <a:lnTo>
                        <a:pt x="100887" y="41038"/>
                      </a:lnTo>
                      <a:lnTo>
                        <a:pt x="100887" y="41038"/>
                      </a:lnTo>
                      <a:lnTo>
                        <a:pt x="103306" y="46926"/>
                      </a:lnTo>
                      <a:lnTo>
                        <a:pt x="105483" y="53160"/>
                      </a:lnTo>
                      <a:lnTo>
                        <a:pt x="106451" y="56277"/>
                      </a:lnTo>
                      <a:lnTo>
                        <a:pt x="107177" y="59567"/>
                      </a:lnTo>
                      <a:lnTo>
                        <a:pt x="107661" y="63030"/>
                      </a:lnTo>
                      <a:lnTo>
                        <a:pt x="108145" y="66493"/>
                      </a:lnTo>
                      <a:lnTo>
                        <a:pt x="108145" y="66493"/>
                      </a:lnTo>
                      <a:lnTo>
                        <a:pt x="108387" y="67012"/>
                      </a:lnTo>
                      <a:lnTo>
                        <a:pt x="108870" y="67359"/>
                      </a:lnTo>
                      <a:lnTo>
                        <a:pt x="110322" y="68225"/>
                      </a:lnTo>
                      <a:lnTo>
                        <a:pt x="112258" y="68744"/>
                      </a:lnTo>
                      <a:lnTo>
                        <a:pt x="114193" y="69090"/>
                      </a:lnTo>
                      <a:lnTo>
                        <a:pt x="116129" y="68917"/>
                      </a:lnTo>
                      <a:lnTo>
                        <a:pt x="117096" y="68917"/>
                      </a:lnTo>
                      <a:lnTo>
                        <a:pt x="117822" y="68571"/>
                      </a:lnTo>
                      <a:lnTo>
                        <a:pt x="118548" y="68225"/>
                      </a:lnTo>
                      <a:lnTo>
                        <a:pt x="119032" y="67705"/>
                      </a:lnTo>
                      <a:lnTo>
                        <a:pt x="119516" y="67186"/>
                      </a:lnTo>
                      <a:lnTo>
                        <a:pt x="119758" y="66493"/>
                      </a:lnTo>
                      <a:lnTo>
                        <a:pt x="119758" y="66493"/>
                      </a:lnTo>
                      <a:lnTo>
                        <a:pt x="120000" y="67012"/>
                      </a:lnTo>
                      <a:lnTo>
                        <a:pt x="120000" y="67532"/>
                      </a:lnTo>
                      <a:lnTo>
                        <a:pt x="120000" y="68051"/>
                      </a:lnTo>
                      <a:lnTo>
                        <a:pt x="119758" y="68398"/>
                      </a:lnTo>
                      <a:lnTo>
                        <a:pt x="118790" y="69264"/>
                      </a:lnTo>
                      <a:lnTo>
                        <a:pt x="117580" y="69956"/>
                      </a:lnTo>
                      <a:lnTo>
                        <a:pt x="115887" y="70476"/>
                      </a:lnTo>
                      <a:lnTo>
                        <a:pt x="113951" y="70649"/>
                      </a:lnTo>
                      <a:lnTo>
                        <a:pt x="112258" y="70649"/>
                      </a:lnTo>
                      <a:lnTo>
                        <a:pt x="110322" y="70129"/>
                      </a:lnTo>
                      <a:lnTo>
                        <a:pt x="110322" y="70129"/>
                      </a:lnTo>
                      <a:lnTo>
                        <a:pt x="109596" y="71688"/>
                      </a:lnTo>
                      <a:lnTo>
                        <a:pt x="109354" y="73246"/>
                      </a:lnTo>
                      <a:lnTo>
                        <a:pt x="109354" y="74978"/>
                      </a:lnTo>
                      <a:lnTo>
                        <a:pt x="109596" y="76363"/>
                      </a:lnTo>
                      <a:lnTo>
                        <a:pt x="109596" y="76363"/>
                      </a:lnTo>
                      <a:lnTo>
                        <a:pt x="110080" y="76709"/>
                      </a:lnTo>
                      <a:lnTo>
                        <a:pt x="110806" y="76883"/>
                      </a:lnTo>
                      <a:lnTo>
                        <a:pt x="111532" y="76883"/>
                      </a:lnTo>
                      <a:lnTo>
                        <a:pt x="112258" y="76883"/>
                      </a:lnTo>
                      <a:lnTo>
                        <a:pt x="113951" y="76536"/>
                      </a:lnTo>
                      <a:lnTo>
                        <a:pt x="114435" y="76190"/>
                      </a:lnTo>
                      <a:lnTo>
                        <a:pt x="114677" y="75844"/>
                      </a:lnTo>
                      <a:lnTo>
                        <a:pt x="114677" y="75844"/>
                      </a:lnTo>
                      <a:lnTo>
                        <a:pt x="115161" y="76190"/>
                      </a:lnTo>
                      <a:lnTo>
                        <a:pt x="115161" y="76709"/>
                      </a:lnTo>
                      <a:lnTo>
                        <a:pt x="114919" y="77056"/>
                      </a:lnTo>
                      <a:lnTo>
                        <a:pt x="114193" y="77575"/>
                      </a:lnTo>
                      <a:lnTo>
                        <a:pt x="112741" y="78095"/>
                      </a:lnTo>
                      <a:lnTo>
                        <a:pt x="111048" y="78441"/>
                      </a:lnTo>
                      <a:lnTo>
                        <a:pt x="111048" y="78441"/>
                      </a:lnTo>
                      <a:lnTo>
                        <a:pt x="112016" y="78961"/>
                      </a:lnTo>
                      <a:lnTo>
                        <a:pt x="112983" y="79653"/>
                      </a:lnTo>
                      <a:lnTo>
                        <a:pt x="112983" y="80000"/>
                      </a:lnTo>
                      <a:lnTo>
                        <a:pt x="112741" y="80173"/>
                      </a:lnTo>
                      <a:lnTo>
                        <a:pt x="112016" y="80346"/>
                      </a:lnTo>
                      <a:lnTo>
                        <a:pt x="111048" y="80519"/>
                      </a:lnTo>
                      <a:lnTo>
                        <a:pt x="111048" y="80519"/>
                      </a:lnTo>
                      <a:lnTo>
                        <a:pt x="111048" y="80865"/>
                      </a:lnTo>
                      <a:lnTo>
                        <a:pt x="111532" y="81038"/>
                      </a:lnTo>
                      <a:lnTo>
                        <a:pt x="112500" y="81038"/>
                      </a:lnTo>
                      <a:lnTo>
                        <a:pt x="113709" y="81038"/>
                      </a:lnTo>
                      <a:lnTo>
                        <a:pt x="114677" y="81038"/>
                      </a:lnTo>
                      <a:lnTo>
                        <a:pt x="114677" y="81038"/>
                      </a:lnTo>
                      <a:lnTo>
                        <a:pt x="114435" y="81558"/>
                      </a:lnTo>
                      <a:lnTo>
                        <a:pt x="113709" y="82077"/>
                      </a:lnTo>
                      <a:lnTo>
                        <a:pt x="112983" y="82251"/>
                      </a:lnTo>
                      <a:lnTo>
                        <a:pt x="112016" y="82424"/>
                      </a:lnTo>
                      <a:lnTo>
                        <a:pt x="109838" y="82597"/>
                      </a:lnTo>
                      <a:lnTo>
                        <a:pt x="108870" y="82770"/>
                      </a:lnTo>
                      <a:lnTo>
                        <a:pt x="108145" y="83116"/>
                      </a:lnTo>
                      <a:lnTo>
                        <a:pt x="108145" y="83116"/>
                      </a:lnTo>
                      <a:lnTo>
                        <a:pt x="107661" y="87445"/>
                      </a:lnTo>
                      <a:lnTo>
                        <a:pt x="107177" y="92121"/>
                      </a:lnTo>
                      <a:lnTo>
                        <a:pt x="106935" y="96796"/>
                      </a:lnTo>
                      <a:lnTo>
                        <a:pt x="107177" y="101645"/>
                      </a:lnTo>
                      <a:lnTo>
                        <a:pt x="107419" y="106493"/>
                      </a:lnTo>
                      <a:lnTo>
                        <a:pt x="107903" y="111341"/>
                      </a:lnTo>
                      <a:lnTo>
                        <a:pt x="108629" y="115844"/>
                      </a:lnTo>
                      <a:lnTo>
                        <a:pt x="109596" y="120000"/>
                      </a:lnTo>
                      <a:lnTo>
                        <a:pt x="109596" y="120000"/>
                      </a:lnTo>
                      <a:lnTo>
                        <a:pt x="725" y="120000"/>
                      </a:lnTo>
                      <a:lnTo>
                        <a:pt x="725" y="120000"/>
                      </a:lnTo>
                      <a:lnTo>
                        <a:pt x="1451" y="117056"/>
                      </a:lnTo>
                      <a:lnTo>
                        <a:pt x="2177" y="113766"/>
                      </a:lnTo>
                      <a:lnTo>
                        <a:pt x="2661" y="109956"/>
                      </a:lnTo>
                      <a:lnTo>
                        <a:pt x="3145" y="105974"/>
                      </a:lnTo>
                      <a:lnTo>
                        <a:pt x="3387" y="101645"/>
                      </a:lnTo>
                      <a:lnTo>
                        <a:pt x="3387" y="97316"/>
                      </a:lnTo>
                      <a:lnTo>
                        <a:pt x="3387" y="92987"/>
                      </a:lnTo>
                      <a:lnTo>
                        <a:pt x="2903" y="88831"/>
                      </a:lnTo>
                      <a:lnTo>
                        <a:pt x="2903" y="88831"/>
                      </a:lnTo>
                      <a:lnTo>
                        <a:pt x="2177" y="85367"/>
                      </a:lnTo>
                      <a:lnTo>
                        <a:pt x="1451" y="81731"/>
                      </a:lnTo>
                      <a:lnTo>
                        <a:pt x="483" y="77922"/>
                      </a:lnTo>
                      <a:lnTo>
                        <a:pt x="0" y="74285"/>
                      </a:lnTo>
                      <a:lnTo>
                        <a:pt x="0" y="72380"/>
                      </a:lnTo>
                      <a:lnTo>
                        <a:pt x="0" y="70649"/>
                      </a:lnTo>
                      <a:lnTo>
                        <a:pt x="483" y="68917"/>
                      </a:lnTo>
                      <a:lnTo>
                        <a:pt x="967" y="67186"/>
                      </a:lnTo>
                      <a:lnTo>
                        <a:pt x="1935" y="65627"/>
                      </a:lnTo>
                      <a:lnTo>
                        <a:pt x="3145" y="64242"/>
                      </a:lnTo>
                      <a:lnTo>
                        <a:pt x="4596" y="63030"/>
                      </a:lnTo>
                      <a:lnTo>
                        <a:pt x="6532" y="61818"/>
                      </a:lnTo>
                      <a:lnTo>
                        <a:pt x="6532" y="61818"/>
                      </a:lnTo>
                      <a:lnTo>
                        <a:pt x="7741" y="61298"/>
                      </a:lnTo>
                      <a:lnTo>
                        <a:pt x="8951" y="60952"/>
                      </a:lnTo>
                      <a:lnTo>
                        <a:pt x="12096" y="60432"/>
                      </a:lnTo>
                      <a:lnTo>
                        <a:pt x="18870" y="59740"/>
                      </a:lnTo>
                      <a:lnTo>
                        <a:pt x="18870" y="59740"/>
                      </a:lnTo>
                      <a:lnTo>
                        <a:pt x="17903" y="58701"/>
                      </a:lnTo>
                      <a:lnTo>
                        <a:pt x="16693" y="57835"/>
                      </a:lnTo>
                      <a:lnTo>
                        <a:pt x="15241" y="56969"/>
                      </a:lnTo>
                      <a:lnTo>
                        <a:pt x="14032" y="56103"/>
                      </a:lnTo>
                      <a:lnTo>
                        <a:pt x="13064" y="55064"/>
                      </a:lnTo>
                      <a:lnTo>
                        <a:pt x="12580" y="53852"/>
                      </a:lnTo>
                      <a:lnTo>
                        <a:pt x="12338" y="53333"/>
                      </a:lnTo>
                      <a:lnTo>
                        <a:pt x="12338" y="52640"/>
                      </a:lnTo>
                      <a:lnTo>
                        <a:pt x="12580" y="51774"/>
                      </a:lnTo>
                      <a:lnTo>
                        <a:pt x="13064" y="50909"/>
                      </a:lnTo>
                      <a:lnTo>
                        <a:pt x="13064" y="50909"/>
                      </a:lnTo>
                      <a:lnTo>
                        <a:pt x="14516" y="52987"/>
                      </a:lnTo>
                      <a:lnTo>
                        <a:pt x="15241" y="54025"/>
                      </a:lnTo>
                      <a:lnTo>
                        <a:pt x="15967" y="55064"/>
                      </a:lnTo>
                      <a:lnTo>
                        <a:pt x="16935" y="55930"/>
                      </a:lnTo>
                      <a:lnTo>
                        <a:pt x="18145" y="56623"/>
                      </a:lnTo>
                      <a:lnTo>
                        <a:pt x="19838" y="56969"/>
                      </a:lnTo>
                      <a:lnTo>
                        <a:pt x="21774" y="57142"/>
                      </a:lnTo>
                      <a:lnTo>
                        <a:pt x="21774" y="57142"/>
                      </a:lnTo>
                      <a:lnTo>
                        <a:pt x="21774" y="56623"/>
                      </a:lnTo>
                      <a:lnTo>
                        <a:pt x="21290" y="55930"/>
                      </a:lnTo>
                      <a:lnTo>
                        <a:pt x="19838" y="54545"/>
                      </a:lnTo>
                      <a:lnTo>
                        <a:pt x="18870" y="53679"/>
                      </a:lnTo>
                      <a:lnTo>
                        <a:pt x="18387" y="52813"/>
                      </a:lnTo>
                      <a:lnTo>
                        <a:pt x="17903" y="51601"/>
                      </a:lnTo>
                      <a:lnTo>
                        <a:pt x="18145" y="50389"/>
                      </a:lnTo>
                      <a:lnTo>
                        <a:pt x="18145" y="50389"/>
                      </a:lnTo>
                      <a:lnTo>
                        <a:pt x="18870" y="50735"/>
                      </a:lnTo>
                      <a:lnTo>
                        <a:pt x="19354" y="51255"/>
                      </a:lnTo>
                      <a:lnTo>
                        <a:pt x="20080" y="52640"/>
                      </a:lnTo>
                      <a:lnTo>
                        <a:pt x="20806" y="53852"/>
                      </a:lnTo>
                      <a:lnTo>
                        <a:pt x="21290" y="54545"/>
                      </a:lnTo>
                      <a:lnTo>
                        <a:pt x="21774" y="55064"/>
                      </a:lnTo>
                      <a:lnTo>
                        <a:pt x="21774" y="55064"/>
                      </a:lnTo>
                      <a:lnTo>
                        <a:pt x="22500" y="54372"/>
                      </a:lnTo>
                      <a:lnTo>
                        <a:pt x="22741" y="54372"/>
                      </a:lnTo>
                      <a:lnTo>
                        <a:pt x="22983" y="54372"/>
                      </a:lnTo>
                      <a:lnTo>
                        <a:pt x="23709" y="54545"/>
                      </a:lnTo>
                      <a:lnTo>
                        <a:pt x="24677" y="55064"/>
                      </a:lnTo>
                      <a:lnTo>
                        <a:pt x="24677" y="55064"/>
                      </a:lnTo>
                      <a:lnTo>
                        <a:pt x="23709" y="53679"/>
                      </a:lnTo>
                      <a:lnTo>
                        <a:pt x="23225" y="52294"/>
                      </a:lnTo>
                      <a:lnTo>
                        <a:pt x="22741" y="50909"/>
                      </a:lnTo>
                      <a:lnTo>
                        <a:pt x="22500" y="49523"/>
                      </a:lnTo>
                      <a:lnTo>
                        <a:pt x="22258" y="47965"/>
                      </a:lnTo>
                      <a:lnTo>
                        <a:pt x="22500" y="46406"/>
                      </a:lnTo>
                      <a:lnTo>
                        <a:pt x="22741" y="43116"/>
                      </a:lnTo>
                      <a:lnTo>
                        <a:pt x="23467" y="39826"/>
                      </a:lnTo>
                      <a:lnTo>
                        <a:pt x="24435" y="36363"/>
                      </a:lnTo>
                      <a:lnTo>
                        <a:pt x="25403" y="32900"/>
                      </a:lnTo>
                      <a:lnTo>
                        <a:pt x="26129" y="29610"/>
                      </a:lnTo>
                      <a:lnTo>
                        <a:pt x="26129" y="29610"/>
                      </a:lnTo>
                      <a:lnTo>
                        <a:pt x="25161" y="29783"/>
                      </a:lnTo>
                      <a:lnTo>
                        <a:pt x="24435" y="30303"/>
                      </a:lnTo>
                      <a:lnTo>
                        <a:pt x="23951" y="30822"/>
                      </a:lnTo>
                      <a:lnTo>
                        <a:pt x="23709" y="31515"/>
                      </a:lnTo>
                      <a:lnTo>
                        <a:pt x="22983" y="32900"/>
                      </a:lnTo>
                      <a:lnTo>
                        <a:pt x="22500" y="34285"/>
                      </a:lnTo>
                      <a:lnTo>
                        <a:pt x="22500" y="34285"/>
                      </a:lnTo>
                      <a:lnTo>
                        <a:pt x="22016" y="33419"/>
                      </a:lnTo>
                      <a:lnTo>
                        <a:pt x="22016" y="32554"/>
                      </a:lnTo>
                      <a:lnTo>
                        <a:pt x="22258" y="31688"/>
                      </a:lnTo>
                      <a:lnTo>
                        <a:pt x="22741" y="30822"/>
                      </a:lnTo>
                      <a:lnTo>
                        <a:pt x="23951" y="29264"/>
                      </a:lnTo>
                      <a:lnTo>
                        <a:pt x="25403" y="28051"/>
                      </a:lnTo>
                      <a:lnTo>
                        <a:pt x="25403" y="28051"/>
                      </a:lnTo>
                      <a:lnTo>
                        <a:pt x="27096" y="22337"/>
                      </a:lnTo>
                      <a:lnTo>
                        <a:pt x="28306" y="19567"/>
                      </a:lnTo>
                      <a:lnTo>
                        <a:pt x="29516" y="16796"/>
                      </a:lnTo>
                      <a:lnTo>
                        <a:pt x="30967" y="14372"/>
                      </a:lnTo>
                      <a:lnTo>
                        <a:pt x="32661" y="11948"/>
                      </a:lnTo>
                      <a:lnTo>
                        <a:pt x="34354" y="9696"/>
                      </a:lnTo>
                      <a:lnTo>
                        <a:pt x="36290" y="7619"/>
                      </a:lnTo>
                      <a:lnTo>
                        <a:pt x="38709" y="5887"/>
                      </a:lnTo>
                      <a:lnTo>
                        <a:pt x="41129" y="4155"/>
                      </a:lnTo>
                      <a:lnTo>
                        <a:pt x="44032" y="2770"/>
                      </a:lnTo>
                      <a:lnTo>
                        <a:pt x="46935" y="1558"/>
                      </a:lnTo>
                      <a:lnTo>
                        <a:pt x="50322" y="692"/>
                      </a:lnTo>
                      <a:lnTo>
                        <a:pt x="53951" y="173"/>
                      </a:lnTo>
                      <a:lnTo>
                        <a:pt x="58064" y="0"/>
                      </a:lnTo>
                      <a:lnTo>
                        <a:pt x="62419" y="0"/>
                      </a:lnTo>
                      <a:lnTo>
                        <a:pt x="62419" y="0"/>
                      </a:lnTo>
                      <a:lnTo>
                        <a:pt x="64354" y="173"/>
                      </a:lnTo>
                      <a:lnTo>
                        <a:pt x="66048" y="519"/>
                      </a:lnTo>
                      <a:lnTo>
                        <a:pt x="67741" y="865"/>
                      </a:lnTo>
                      <a:lnTo>
                        <a:pt x="69435" y="1385"/>
                      </a:lnTo>
                      <a:lnTo>
                        <a:pt x="70887" y="1904"/>
                      </a:lnTo>
                      <a:lnTo>
                        <a:pt x="72338" y="2597"/>
                      </a:lnTo>
                      <a:lnTo>
                        <a:pt x="75000" y="4329"/>
                      </a:lnTo>
                      <a:lnTo>
                        <a:pt x="77419" y="6406"/>
                      </a:lnTo>
                      <a:lnTo>
                        <a:pt x="79596" y="8658"/>
                      </a:lnTo>
                      <a:lnTo>
                        <a:pt x="81532" y="11255"/>
                      </a:lnTo>
                      <a:lnTo>
                        <a:pt x="83467" y="14025"/>
                      </a:lnTo>
                      <a:lnTo>
                        <a:pt x="83467" y="14025"/>
                      </a:lnTo>
                      <a:lnTo>
                        <a:pt x="85645" y="17316"/>
                      </a:lnTo>
                      <a:lnTo>
                        <a:pt x="88064" y="20259"/>
                      </a:lnTo>
                      <a:lnTo>
                        <a:pt x="93145" y="26147"/>
                      </a:lnTo>
                      <a:lnTo>
                        <a:pt x="98225" y="31688"/>
                      </a:lnTo>
                      <a:lnTo>
                        <a:pt x="103790" y="37402"/>
                      </a:lnTo>
                      <a:lnTo>
                        <a:pt x="103790" y="37402"/>
                      </a:lnTo>
                      <a:lnTo>
                        <a:pt x="103064" y="36883"/>
                      </a:lnTo>
                      <a:lnTo>
                        <a:pt x="102338" y="36363"/>
                      </a:lnTo>
                      <a:lnTo>
                        <a:pt x="101370" y="34978"/>
                      </a:lnTo>
                      <a:lnTo>
                        <a:pt x="100645" y="34458"/>
                      </a:lnTo>
                      <a:lnTo>
                        <a:pt x="100161" y="33766"/>
                      </a:lnTo>
                      <a:lnTo>
                        <a:pt x="99193" y="33419"/>
                      </a:lnTo>
                      <a:lnTo>
                        <a:pt x="97983" y="33246"/>
                      </a:lnTo>
                      <a:lnTo>
                        <a:pt x="97983" y="33246"/>
                      </a:lnTo>
                      <a:lnTo>
                        <a:pt x="98225" y="34805"/>
                      </a:lnTo>
                      <a:lnTo>
                        <a:pt x="98709" y="36190"/>
                      </a:lnTo>
                      <a:lnTo>
                        <a:pt x="99435" y="37575"/>
                      </a:lnTo>
                      <a:lnTo>
                        <a:pt x="100403" y="38787"/>
                      </a:lnTo>
                      <a:lnTo>
                        <a:pt x="102822" y="40865"/>
                      </a:lnTo>
                      <a:lnTo>
                        <a:pt x="105241" y="42943"/>
                      </a:lnTo>
                      <a:lnTo>
                        <a:pt x="106451" y="44155"/>
                      </a:lnTo>
                      <a:lnTo>
                        <a:pt x="107419" y="45194"/>
                      </a:lnTo>
                      <a:lnTo>
                        <a:pt x="108145" y="46406"/>
                      </a:lnTo>
                      <a:lnTo>
                        <a:pt x="108870" y="47792"/>
                      </a:lnTo>
                      <a:lnTo>
                        <a:pt x="109112" y="49177"/>
                      </a:lnTo>
                      <a:lnTo>
                        <a:pt x="109354" y="50735"/>
                      </a:lnTo>
                      <a:lnTo>
                        <a:pt x="108870" y="52467"/>
                      </a:lnTo>
                      <a:lnTo>
                        <a:pt x="108145" y="54545"/>
                      </a:lnTo>
                      <a:lnTo>
                        <a:pt x="108145" y="54545"/>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grpSp>
          <p:sp>
            <p:nvSpPr>
              <p:cNvPr id="265" name="Shape 265"/>
              <p:cNvSpPr/>
              <p:nvPr/>
            </p:nvSpPr>
            <p:spPr>
              <a:xfrm>
                <a:off x="838200" y="1692121"/>
                <a:ext cx="2413189" cy="4884105"/>
              </a:xfrm>
              <a:prstGeom prst="rect">
                <a:avLst/>
              </a:prstGeom>
              <a:solidFill>
                <a:srgbClr val="E8EBEE"/>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66" name="Shape 266"/>
              <p:cNvSpPr txBox="1"/>
              <p:nvPr/>
            </p:nvSpPr>
            <p:spPr>
              <a:xfrm>
                <a:off x="946622" y="1817896"/>
                <a:ext cx="2184776" cy="692996"/>
              </a:xfrm>
              <a:prstGeom prst="rect">
                <a:avLst/>
              </a:prstGeom>
              <a:noFill/>
              <a:ln>
                <a:noFill/>
              </a:ln>
            </p:spPr>
            <p:txBody>
              <a:bodyPr spcFirstLastPara="1" wrap="square" lIns="0" tIns="0" rIns="0" bIns="0" anchor="t" anchorCtr="0">
                <a:noAutofit/>
              </a:bodyPr>
              <a:lstStyle/>
              <a:p>
                <a:pPr algn="ctr"/>
                <a:r>
                  <a:rPr lang="en-GB" sz="1500" b="1" i="1" dirty="0">
                    <a:solidFill>
                      <a:srgbClr val="000000"/>
                    </a:solidFill>
                    <a:latin typeface="FlandersArtSans-Regular" panose="00000500000000000000" pitchFamily="2" charset="0"/>
                    <a:ea typeface="Calibri"/>
                    <a:cs typeface="Calibri"/>
                    <a:sym typeface="Calibri"/>
                  </a:rPr>
                  <a:t>CIO’s &amp; </a:t>
                </a:r>
                <a:br>
                  <a:rPr lang="en-GB" sz="1500" b="1" i="1" dirty="0">
                    <a:solidFill>
                      <a:srgbClr val="000000"/>
                    </a:solidFill>
                    <a:latin typeface="FlandersArtSans-Regular" panose="00000500000000000000" pitchFamily="2" charset="0"/>
                    <a:ea typeface="Calibri"/>
                    <a:cs typeface="Calibri"/>
                    <a:sym typeface="Calibri"/>
                  </a:rPr>
                </a:br>
                <a:r>
                  <a:rPr lang="en-GB" sz="1500" b="1" i="1" dirty="0" err="1">
                    <a:solidFill>
                      <a:srgbClr val="000000"/>
                    </a:solidFill>
                    <a:latin typeface="FlandersArtSans-Regular" panose="00000500000000000000" pitchFamily="2" charset="0"/>
                    <a:ea typeface="Calibri"/>
                    <a:cs typeface="Calibri"/>
                    <a:sym typeface="Calibri"/>
                  </a:rPr>
                  <a:t>Productowners</a:t>
                </a:r>
                <a:endParaRPr sz="1500" b="1" i="1" dirty="0">
                  <a:solidFill>
                    <a:srgbClr val="000000"/>
                  </a:solidFill>
                  <a:latin typeface="FlandersArtSans-Regular" panose="00000500000000000000" pitchFamily="2" charset="0"/>
                  <a:ea typeface="Calibri"/>
                  <a:cs typeface="Calibri"/>
                  <a:sym typeface="Calibri"/>
                </a:endParaRPr>
              </a:p>
            </p:txBody>
          </p:sp>
          <p:sp>
            <p:nvSpPr>
              <p:cNvPr id="267" name="Shape 267"/>
              <p:cNvSpPr/>
              <p:nvPr/>
            </p:nvSpPr>
            <p:spPr>
              <a:xfrm>
                <a:off x="838199" y="4096548"/>
                <a:ext cx="2238328" cy="2478382"/>
              </a:xfrm>
              <a:custGeom>
                <a:avLst/>
                <a:gdLst/>
                <a:ahLst/>
                <a:cxnLst/>
                <a:rect l="0" t="0" r="0" b="0"/>
                <a:pathLst>
                  <a:path w="120000" h="120000" extrusionOk="0">
                    <a:moveTo>
                      <a:pt x="120000" y="119676"/>
                    </a:moveTo>
                    <a:lnTo>
                      <a:pt x="120000" y="119676"/>
                    </a:lnTo>
                    <a:lnTo>
                      <a:pt x="102936" y="119676"/>
                    </a:lnTo>
                    <a:lnTo>
                      <a:pt x="102936" y="119676"/>
                    </a:lnTo>
                    <a:cubicBezTo>
                      <a:pt x="102552" y="119222"/>
                      <a:pt x="102180" y="118767"/>
                      <a:pt x="101796" y="118312"/>
                    </a:cubicBezTo>
                    <a:lnTo>
                      <a:pt x="100668" y="116936"/>
                    </a:lnTo>
                    <a:lnTo>
                      <a:pt x="98772" y="114028"/>
                    </a:lnTo>
                    <a:cubicBezTo>
                      <a:pt x="98388" y="113573"/>
                      <a:pt x="98016" y="113106"/>
                      <a:pt x="97632" y="112651"/>
                    </a:cubicBezTo>
                    <a:lnTo>
                      <a:pt x="96300" y="111287"/>
                    </a:lnTo>
                    <a:lnTo>
                      <a:pt x="94980" y="110258"/>
                    </a:lnTo>
                    <a:cubicBezTo>
                      <a:pt x="94416" y="109971"/>
                      <a:pt x="93840" y="109695"/>
                      <a:pt x="93276" y="109408"/>
                    </a:cubicBezTo>
                    <a:lnTo>
                      <a:pt x="93276" y="109408"/>
                    </a:lnTo>
                    <a:cubicBezTo>
                      <a:pt x="93024" y="111179"/>
                      <a:pt x="92760" y="112939"/>
                      <a:pt x="92508" y="114710"/>
                    </a:cubicBezTo>
                    <a:cubicBezTo>
                      <a:pt x="92388" y="115571"/>
                      <a:pt x="92256" y="116421"/>
                      <a:pt x="92136" y="117283"/>
                    </a:cubicBezTo>
                    <a:cubicBezTo>
                      <a:pt x="91944" y="118085"/>
                      <a:pt x="91752" y="118875"/>
                      <a:pt x="91560" y="119676"/>
                    </a:cubicBezTo>
                    <a:lnTo>
                      <a:pt x="91560" y="119676"/>
                    </a:lnTo>
                    <a:lnTo>
                      <a:pt x="74508" y="119676"/>
                    </a:lnTo>
                    <a:lnTo>
                      <a:pt x="57444" y="119676"/>
                    </a:lnTo>
                    <a:lnTo>
                      <a:pt x="40380" y="119676"/>
                    </a:lnTo>
                    <a:lnTo>
                      <a:pt x="23892" y="119999"/>
                    </a:lnTo>
                    <a:cubicBezTo>
                      <a:pt x="23952" y="118982"/>
                      <a:pt x="24012" y="117953"/>
                      <a:pt x="24072" y="116936"/>
                    </a:cubicBezTo>
                    <a:cubicBezTo>
                      <a:pt x="24132" y="116254"/>
                      <a:pt x="24204" y="115559"/>
                      <a:pt x="24264" y="114877"/>
                    </a:cubicBezTo>
                    <a:cubicBezTo>
                      <a:pt x="24324" y="114195"/>
                      <a:pt x="24396" y="113513"/>
                      <a:pt x="24456" y="112831"/>
                    </a:cubicBezTo>
                    <a:lnTo>
                      <a:pt x="24456" y="110425"/>
                    </a:lnTo>
                    <a:lnTo>
                      <a:pt x="24456" y="110425"/>
                    </a:lnTo>
                    <a:lnTo>
                      <a:pt x="22944" y="111119"/>
                    </a:lnTo>
                    <a:lnTo>
                      <a:pt x="21804" y="111969"/>
                    </a:lnTo>
                    <a:cubicBezTo>
                      <a:pt x="21552" y="112316"/>
                      <a:pt x="21300" y="112651"/>
                      <a:pt x="21048" y="112998"/>
                    </a:cubicBezTo>
                    <a:cubicBezTo>
                      <a:pt x="20796" y="113453"/>
                      <a:pt x="20532" y="113920"/>
                      <a:pt x="20280" y="114375"/>
                    </a:cubicBezTo>
                    <a:cubicBezTo>
                      <a:pt x="19836" y="115284"/>
                      <a:pt x="19404" y="116194"/>
                      <a:pt x="18960" y="117103"/>
                    </a:cubicBezTo>
                    <a:cubicBezTo>
                      <a:pt x="18768" y="117558"/>
                      <a:pt x="18576" y="118025"/>
                      <a:pt x="18384" y="118480"/>
                    </a:cubicBezTo>
                    <a:cubicBezTo>
                      <a:pt x="18132" y="118875"/>
                      <a:pt x="17880" y="119281"/>
                      <a:pt x="17628" y="119676"/>
                    </a:cubicBezTo>
                    <a:lnTo>
                      <a:pt x="17628" y="119676"/>
                    </a:lnTo>
                    <a:lnTo>
                      <a:pt x="0" y="119676"/>
                    </a:lnTo>
                    <a:lnTo>
                      <a:pt x="0" y="119676"/>
                    </a:lnTo>
                    <a:cubicBezTo>
                      <a:pt x="564" y="118480"/>
                      <a:pt x="1140" y="117283"/>
                      <a:pt x="1704" y="116086"/>
                    </a:cubicBezTo>
                    <a:cubicBezTo>
                      <a:pt x="2208" y="114770"/>
                      <a:pt x="2724" y="113465"/>
                      <a:pt x="3228" y="112149"/>
                    </a:cubicBezTo>
                    <a:cubicBezTo>
                      <a:pt x="3672" y="110725"/>
                      <a:pt x="4104" y="109288"/>
                      <a:pt x="4548" y="107864"/>
                    </a:cubicBezTo>
                    <a:cubicBezTo>
                      <a:pt x="4932" y="106440"/>
                      <a:pt x="5304" y="105004"/>
                      <a:pt x="5688" y="103580"/>
                    </a:cubicBezTo>
                    <a:cubicBezTo>
                      <a:pt x="6072" y="102036"/>
                      <a:pt x="6444" y="100504"/>
                      <a:pt x="6828" y="98960"/>
                    </a:cubicBezTo>
                    <a:cubicBezTo>
                      <a:pt x="7080" y="97309"/>
                      <a:pt x="7332" y="95645"/>
                      <a:pt x="7584" y="93994"/>
                    </a:cubicBezTo>
                    <a:cubicBezTo>
                      <a:pt x="7776" y="92342"/>
                      <a:pt x="7956" y="90679"/>
                      <a:pt x="8148" y="89027"/>
                    </a:cubicBezTo>
                    <a:cubicBezTo>
                      <a:pt x="8280" y="87256"/>
                      <a:pt x="8400" y="85497"/>
                      <a:pt x="8532" y="83725"/>
                    </a:cubicBezTo>
                    <a:lnTo>
                      <a:pt x="8532" y="83725"/>
                    </a:lnTo>
                    <a:cubicBezTo>
                      <a:pt x="8652" y="81045"/>
                      <a:pt x="8784" y="78352"/>
                      <a:pt x="8904" y="75671"/>
                    </a:cubicBezTo>
                    <a:cubicBezTo>
                      <a:pt x="9036" y="74415"/>
                      <a:pt x="9156" y="73170"/>
                      <a:pt x="9288" y="71913"/>
                    </a:cubicBezTo>
                    <a:cubicBezTo>
                      <a:pt x="9420" y="70764"/>
                      <a:pt x="9540" y="69628"/>
                      <a:pt x="9672" y="68479"/>
                    </a:cubicBezTo>
                    <a:cubicBezTo>
                      <a:pt x="9924" y="67449"/>
                      <a:pt x="10176" y="66432"/>
                      <a:pt x="10428" y="65403"/>
                    </a:cubicBezTo>
                    <a:cubicBezTo>
                      <a:pt x="10620" y="64948"/>
                      <a:pt x="10800" y="64493"/>
                      <a:pt x="10992" y="64039"/>
                    </a:cubicBezTo>
                    <a:cubicBezTo>
                      <a:pt x="11184" y="63584"/>
                      <a:pt x="11376" y="63117"/>
                      <a:pt x="11568" y="62662"/>
                    </a:cubicBezTo>
                    <a:lnTo>
                      <a:pt x="12324" y="61298"/>
                    </a:lnTo>
                    <a:cubicBezTo>
                      <a:pt x="12576" y="60891"/>
                      <a:pt x="12828" y="60496"/>
                      <a:pt x="13080" y="60089"/>
                    </a:cubicBezTo>
                    <a:cubicBezTo>
                      <a:pt x="13464" y="59754"/>
                      <a:pt x="13836" y="59407"/>
                      <a:pt x="14220" y="59072"/>
                    </a:cubicBezTo>
                    <a:lnTo>
                      <a:pt x="15360" y="58043"/>
                    </a:lnTo>
                    <a:lnTo>
                      <a:pt x="15360" y="58043"/>
                    </a:lnTo>
                    <a:lnTo>
                      <a:pt x="16680" y="57014"/>
                    </a:lnTo>
                    <a:lnTo>
                      <a:pt x="18204" y="56331"/>
                    </a:lnTo>
                    <a:lnTo>
                      <a:pt x="19908" y="55637"/>
                    </a:lnTo>
                    <a:lnTo>
                      <a:pt x="21420" y="54955"/>
                    </a:lnTo>
                    <a:lnTo>
                      <a:pt x="25020" y="54105"/>
                    </a:lnTo>
                    <a:lnTo>
                      <a:pt x="28620" y="53423"/>
                    </a:lnTo>
                    <a:lnTo>
                      <a:pt x="32412" y="52729"/>
                    </a:lnTo>
                    <a:lnTo>
                      <a:pt x="36024" y="51879"/>
                    </a:lnTo>
                    <a:lnTo>
                      <a:pt x="39816" y="50850"/>
                    </a:lnTo>
                    <a:lnTo>
                      <a:pt x="41520" y="50168"/>
                    </a:lnTo>
                    <a:lnTo>
                      <a:pt x="43224" y="49306"/>
                    </a:lnTo>
                    <a:lnTo>
                      <a:pt x="43224" y="49306"/>
                    </a:lnTo>
                    <a:lnTo>
                      <a:pt x="43224" y="48110"/>
                    </a:lnTo>
                    <a:cubicBezTo>
                      <a:pt x="43164" y="47763"/>
                      <a:pt x="43092" y="47427"/>
                      <a:pt x="43032" y="47080"/>
                    </a:cubicBezTo>
                    <a:cubicBezTo>
                      <a:pt x="42972" y="46793"/>
                      <a:pt x="42900" y="46518"/>
                      <a:pt x="42840" y="46231"/>
                    </a:cubicBezTo>
                    <a:cubicBezTo>
                      <a:pt x="42720" y="45943"/>
                      <a:pt x="42588" y="45656"/>
                      <a:pt x="42468" y="45369"/>
                    </a:cubicBezTo>
                    <a:cubicBezTo>
                      <a:pt x="42156" y="44854"/>
                      <a:pt x="41832" y="44340"/>
                      <a:pt x="41520" y="43825"/>
                    </a:cubicBezTo>
                    <a:cubicBezTo>
                      <a:pt x="41388" y="43538"/>
                      <a:pt x="41268" y="43263"/>
                      <a:pt x="41136" y="42975"/>
                    </a:cubicBezTo>
                    <a:cubicBezTo>
                      <a:pt x="41076" y="42688"/>
                      <a:pt x="41004" y="42401"/>
                      <a:pt x="40944" y="42114"/>
                    </a:cubicBezTo>
                    <a:lnTo>
                      <a:pt x="40944" y="42114"/>
                    </a:lnTo>
                    <a:lnTo>
                      <a:pt x="39048" y="41779"/>
                    </a:lnTo>
                    <a:lnTo>
                      <a:pt x="37344" y="41264"/>
                    </a:lnTo>
                    <a:lnTo>
                      <a:pt x="35832" y="40582"/>
                    </a:lnTo>
                    <a:lnTo>
                      <a:pt x="34500" y="39720"/>
                    </a:lnTo>
                    <a:lnTo>
                      <a:pt x="33180" y="38691"/>
                    </a:lnTo>
                    <a:cubicBezTo>
                      <a:pt x="32868" y="38344"/>
                      <a:pt x="32544" y="38009"/>
                      <a:pt x="32232" y="37662"/>
                    </a:cubicBezTo>
                    <a:cubicBezTo>
                      <a:pt x="32040" y="37267"/>
                      <a:pt x="31848" y="36860"/>
                      <a:pt x="31656" y="36465"/>
                    </a:cubicBezTo>
                    <a:cubicBezTo>
                      <a:pt x="31536" y="36118"/>
                      <a:pt x="31404" y="35783"/>
                      <a:pt x="31284" y="35436"/>
                    </a:cubicBezTo>
                    <a:lnTo>
                      <a:pt x="31284" y="35436"/>
                    </a:lnTo>
                    <a:cubicBezTo>
                      <a:pt x="31224" y="35268"/>
                      <a:pt x="31152" y="35089"/>
                      <a:pt x="31092" y="34921"/>
                    </a:cubicBezTo>
                    <a:cubicBezTo>
                      <a:pt x="30960" y="34814"/>
                      <a:pt x="30840" y="34694"/>
                      <a:pt x="30708" y="34586"/>
                    </a:cubicBezTo>
                    <a:lnTo>
                      <a:pt x="29760" y="34072"/>
                    </a:lnTo>
                    <a:lnTo>
                      <a:pt x="28620" y="33724"/>
                    </a:lnTo>
                    <a:cubicBezTo>
                      <a:pt x="28176" y="33617"/>
                      <a:pt x="27744" y="33497"/>
                      <a:pt x="27300" y="33389"/>
                    </a:cubicBezTo>
                    <a:lnTo>
                      <a:pt x="27300" y="33389"/>
                    </a:lnTo>
                    <a:lnTo>
                      <a:pt x="27300" y="30816"/>
                    </a:lnTo>
                    <a:cubicBezTo>
                      <a:pt x="27360" y="30074"/>
                      <a:pt x="27432" y="29332"/>
                      <a:pt x="27492" y="28590"/>
                    </a:cubicBezTo>
                    <a:cubicBezTo>
                      <a:pt x="27684" y="27226"/>
                      <a:pt x="27864" y="25850"/>
                      <a:pt x="28056" y="24485"/>
                    </a:cubicBezTo>
                    <a:lnTo>
                      <a:pt x="28056" y="22427"/>
                    </a:lnTo>
                    <a:lnTo>
                      <a:pt x="28056" y="20369"/>
                    </a:lnTo>
                    <a:cubicBezTo>
                      <a:pt x="27864" y="19686"/>
                      <a:pt x="27684" y="19004"/>
                      <a:pt x="27492" y="18322"/>
                    </a:cubicBezTo>
                    <a:cubicBezTo>
                      <a:pt x="27240" y="17520"/>
                      <a:pt x="26976" y="16718"/>
                      <a:pt x="26724" y="15917"/>
                    </a:cubicBezTo>
                    <a:lnTo>
                      <a:pt x="26724" y="15917"/>
                    </a:lnTo>
                    <a:cubicBezTo>
                      <a:pt x="27228" y="15115"/>
                      <a:pt x="27744" y="14325"/>
                      <a:pt x="28248" y="13523"/>
                    </a:cubicBezTo>
                    <a:cubicBezTo>
                      <a:pt x="28812" y="12721"/>
                      <a:pt x="29388" y="11931"/>
                      <a:pt x="29952" y="11129"/>
                    </a:cubicBezTo>
                    <a:lnTo>
                      <a:pt x="32040" y="8903"/>
                    </a:lnTo>
                    <a:lnTo>
                      <a:pt x="33180" y="7874"/>
                    </a:lnTo>
                    <a:lnTo>
                      <a:pt x="34500" y="6845"/>
                    </a:lnTo>
                    <a:lnTo>
                      <a:pt x="35832" y="5995"/>
                    </a:lnTo>
                    <a:cubicBezTo>
                      <a:pt x="36276" y="5768"/>
                      <a:pt x="36708" y="5529"/>
                      <a:pt x="37152" y="5301"/>
                    </a:cubicBezTo>
                    <a:lnTo>
                      <a:pt x="38676" y="4619"/>
                    </a:lnTo>
                    <a:lnTo>
                      <a:pt x="40188" y="4104"/>
                    </a:lnTo>
                    <a:lnTo>
                      <a:pt x="41712" y="3769"/>
                    </a:lnTo>
                    <a:lnTo>
                      <a:pt x="43416" y="3590"/>
                    </a:lnTo>
                    <a:lnTo>
                      <a:pt x="45312" y="3422"/>
                    </a:lnTo>
                    <a:lnTo>
                      <a:pt x="47208" y="3590"/>
                    </a:lnTo>
                    <a:lnTo>
                      <a:pt x="47208" y="3590"/>
                    </a:lnTo>
                    <a:cubicBezTo>
                      <a:pt x="47520" y="3530"/>
                      <a:pt x="47844" y="3482"/>
                      <a:pt x="48156" y="3422"/>
                    </a:cubicBezTo>
                    <a:cubicBezTo>
                      <a:pt x="48408" y="3315"/>
                      <a:pt x="48660" y="3195"/>
                      <a:pt x="48912" y="3087"/>
                    </a:cubicBezTo>
                    <a:cubicBezTo>
                      <a:pt x="49032" y="2860"/>
                      <a:pt x="49164" y="2620"/>
                      <a:pt x="49284" y="2393"/>
                    </a:cubicBezTo>
                    <a:cubicBezTo>
                      <a:pt x="49476" y="2225"/>
                      <a:pt x="49668" y="2046"/>
                      <a:pt x="49860" y="1878"/>
                    </a:cubicBezTo>
                    <a:cubicBezTo>
                      <a:pt x="49980" y="1651"/>
                      <a:pt x="50112" y="1424"/>
                      <a:pt x="50232" y="1196"/>
                    </a:cubicBezTo>
                    <a:cubicBezTo>
                      <a:pt x="50424" y="1029"/>
                      <a:pt x="50616" y="849"/>
                      <a:pt x="50808" y="682"/>
                    </a:cubicBezTo>
                    <a:cubicBezTo>
                      <a:pt x="51000" y="514"/>
                      <a:pt x="51180" y="335"/>
                      <a:pt x="51372" y="167"/>
                    </a:cubicBezTo>
                    <a:cubicBezTo>
                      <a:pt x="51684" y="107"/>
                      <a:pt x="52008" y="59"/>
                      <a:pt x="52320" y="0"/>
                    </a:cubicBezTo>
                    <a:lnTo>
                      <a:pt x="52320" y="0"/>
                    </a:lnTo>
                    <a:lnTo>
                      <a:pt x="53460" y="0"/>
                    </a:lnTo>
                    <a:cubicBezTo>
                      <a:pt x="53592" y="59"/>
                      <a:pt x="53712" y="107"/>
                      <a:pt x="53844" y="167"/>
                    </a:cubicBezTo>
                    <a:cubicBezTo>
                      <a:pt x="53964" y="227"/>
                      <a:pt x="54096" y="287"/>
                      <a:pt x="54216" y="347"/>
                    </a:cubicBezTo>
                    <a:cubicBezTo>
                      <a:pt x="54276" y="454"/>
                      <a:pt x="54348" y="574"/>
                      <a:pt x="54408" y="682"/>
                    </a:cubicBezTo>
                    <a:cubicBezTo>
                      <a:pt x="54468" y="801"/>
                      <a:pt x="54540" y="909"/>
                      <a:pt x="54600" y="1029"/>
                    </a:cubicBezTo>
                    <a:lnTo>
                      <a:pt x="54600" y="2058"/>
                    </a:lnTo>
                    <a:lnTo>
                      <a:pt x="54600" y="2058"/>
                    </a:lnTo>
                    <a:lnTo>
                      <a:pt x="55164" y="1711"/>
                    </a:lnTo>
                    <a:cubicBezTo>
                      <a:pt x="55356" y="1591"/>
                      <a:pt x="55548" y="1483"/>
                      <a:pt x="55740" y="1364"/>
                    </a:cubicBezTo>
                    <a:lnTo>
                      <a:pt x="57060" y="1196"/>
                    </a:lnTo>
                    <a:lnTo>
                      <a:pt x="58392" y="1364"/>
                    </a:lnTo>
                    <a:lnTo>
                      <a:pt x="59712" y="1711"/>
                    </a:lnTo>
                    <a:lnTo>
                      <a:pt x="60852" y="2573"/>
                    </a:lnTo>
                    <a:lnTo>
                      <a:pt x="61800" y="3590"/>
                    </a:lnTo>
                    <a:cubicBezTo>
                      <a:pt x="62112" y="3997"/>
                      <a:pt x="62436" y="4392"/>
                      <a:pt x="62748" y="4799"/>
                    </a:cubicBezTo>
                    <a:cubicBezTo>
                      <a:pt x="62880" y="5253"/>
                      <a:pt x="63000" y="5708"/>
                      <a:pt x="63132" y="6163"/>
                    </a:cubicBezTo>
                    <a:lnTo>
                      <a:pt x="63132" y="6163"/>
                    </a:lnTo>
                    <a:lnTo>
                      <a:pt x="63696" y="6163"/>
                    </a:lnTo>
                    <a:lnTo>
                      <a:pt x="64080" y="6163"/>
                    </a:lnTo>
                    <a:cubicBezTo>
                      <a:pt x="64332" y="6043"/>
                      <a:pt x="64584" y="5935"/>
                      <a:pt x="64836" y="5816"/>
                    </a:cubicBezTo>
                    <a:cubicBezTo>
                      <a:pt x="65088" y="5756"/>
                      <a:pt x="65340" y="5708"/>
                      <a:pt x="65592" y="5648"/>
                    </a:cubicBezTo>
                    <a:lnTo>
                      <a:pt x="65976" y="5648"/>
                    </a:lnTo>
                    <a:lnTo>
                      <a:pt x="66540" y="5648"/>
                    </a:lnTo>
                    <a:lnTo>
                      <a:pt x="66540" y="5648"/>
                    </a:lnTo>
                    <a:lnTo>
                      <a:pt x="66540" y="6330"/>
                    </a:lnTo>
                    <a:lnTo>
                      <a:pt x="66540" y="6845"/>
                    </a:lnTo>
                    <a:cubicBezTo>
                      <a:pt x="66408" y="7072"/>
                      <a:pt x="66288" y="7300"/>
                      <a:pt x="66156" y="7527"/>
                    </a:cubicBezTo>
                    <a:cubicBezTo>
                      <a:pt x="65964" y="7755"/>
                      <a:pt x="65784" y="7994"/>
                      <a:pt x="65592" y="8221"/>
                    </a:cubicBezTo>
                    <a:cubicBezTo>
                      <a:pt x="65532" y="8389"/>
                      <a:pt x="65460" y="8568"/>
                      <a:pt x="65400" y="8736"/>
                    </a:cubicBezTo>
                    <a:lnTo>
                      <a:pt x="65400" y="9251"/>
                    </a:lnTo>
                    <a:lnTo>
                      <a:pt x="65400" y="9251"/>
                    </a:lnTo>
                    <a:lnTo>
                      <a:pt x="66732" y="10268"/>
                    </a:lnTo>
                    <a:cubicBezTo>
                      <a:pt x="66924" y="10495"/>
                      <a:pt x="67104" y="10735"/>
                      <a:pt x="67296" y="10962"/>
                    </a:cubicBezTo>
                    <a:cubicBezTo>
                      <a:pt x="67428" y="11249"/>
                      <a:pt x="67548" y="11524"/>
                      <a:pt x="67680" y="11812"/>
                    </a:cubicBezTo>
                    <a:lnTo>
                      <a:pt x="67680" y="11812"/>
                    </a:lnTo>
                    <a:lnTo>
                      <a:pt x="68820" y="11129"/>
                    </a:lnTo>
                    <a:lnTo>
                      <a:pt x="69384" y="10782"/>
                    </a:lnTo>
                    <a:cubicBezTo>
                      <a:pt x="69576" y="10615"/>
                      <a:pt x="69756" y="10435"/>
                      <a:pt x="69948" y="10268"/>
                    </a:cubicBezTo>
                    <a:lnTo>
                      <a:pt x="69948" y="10268"/>
                    </a:lnTo>
                    <a:cubicBezTo>
                      <a:pt x="69888" y="10387"/>
                      <a:pt x="69828" y="10495"/>
                      <a:pt x="69768" y="10615"/>
                    </a:cubicBezTo>
                    <a:lnTo>
                      <a:pt x="69768" y="11129"/>
                    </a:lnTo>
                    <a:lnTo>
                      <a:pt x="69948" y="11812"/>
                    </a:lnTo>
                    <a:cubicBezTo>
                      <a:pt x="70080" y="11979"/>
                      <a:pt x="70200" y="12159"/>
                      <a:pt x="70332" y="12326"/>
                    </a:cubicBezTo>
                    <a:cubicBezTo>
                      <a:pt x="70524" y="12554"/>
                      <a:pt x="70704" y="12781"/>
                      <a:pt x="70896" y="13008"/>
                    </a:cubicBezTo>
                    <a:cubicBezTo>
                      <a:pt x="71088" y="13176"/>
                      <a:pt x="71280" y="13355"/>
                      <a:pt x="71472" y="13523"/>
                    </a:cubicBezTo>
                    <a:cubicBezTo>
                      <a:pt x="71592" y="13750"/>
                      <a:pt x="71724" y="13978"/>
                      <a:pt x="71844" y="14205"/>
                    </a:cubicBezTo>
                    <a:cubicBezTo>
                      <a:pt x="71904" y="14492"/>
                      <a:pt x="71976" y="14780"/>
                      <a:pt x="72036" y="15067"/>
                    </a:cubicBezTo>
                    <a:cubicBezTo>
                      <a:pt x="71976" y="15186"/>
                      <a:pt x="71904" y="15294"/>
                      <a:pt x="71844" y="15414"/>
                    </a:cubicBezTo>
                    <a:lnTo>
                      <a:pt x="71664" y="15917"/>
                    </a:lnTo>
                    <a:lnTo>
                      <a:pt x="71664" y="15917"/>
                    </a:lnTo>
                    <a:lnTo>
                      <a:pt x="72984" y="16264"/>
                    </a:lnTo>
                    <a:lnTo>
                      <a:pt x="74316" y="16946"/>
                    </a:lnTo>
                    <a:cubicBezTo>
                      <a:pt x="74700" y="17173"/>
                      <a:pt x="75072" y="17412"/>
                      <a:pt x="75456" y="17640"/>
                    </a:cubicBezTo>
                    <a:cubicBezTo>
                      <a:pt x="75708" y="17927"/>
                      <a:pt x="75960" y="18202"/>
                      <a:pt x="76212" y="18490"/>
                    </a:cubicBezTo>
                    <a:lnTo>
                      <a:pt x="76212" y="18490"/>
                    </a:lnTo>
                    <a:cubicBezTo>
                      <a:pt x="75960" y="19399"/>
                      <a:pt x="75708" y="20321"/>
                      <a:pt x="75456" y="21230"/>
                    </a:cubicBezTo>
                    <a:cubicBezTo>
                      <a:pt x="75264" y="22140"/>
                      <a:pt x="75072" y="23061"/>
                      <a:pt x="74880" y="23971"/>
                    </a:cubicBezTo>
                    <a:cubicBezTo>
                      <a:pt x="74760" y="24940"/>
                      <a:pt x="74628" y="25910"/>
                      <a:pt x="74508" y="26879"/>
                    </a:cubicBezTo>
                    <a:cubicBezTo>
                      <a:pt x="74316" y="27741"/>
                      <a:pt x="74124" y="28590"/>
                      <a:pt x="73932" y="29452"/>
                    </a:cubicBezTo>
                    <a:cubicBezTo>
                      <a:pt x="73812" y="29907"/>
                      <a:pt x="73680" y="30362"/>
                      <a:pt x="73560" y="30816"/>
                    </a:cubicBezTo>
                    <a:cubicBezTo>
                      <a:pt x="73428" y="31211"/>
                      <a:pt x="73308" y="31618"/>
                      <a:pt x="73176" y="32013"/>
                    </a:cubicBezTo>
                    <a:cubicBezTo>
                      <a:pt x="72984" y="32408"/>
                      <a:pt x="72804" y="32815"/>
                      <a:pt x="72612" y="33210"/>
                    </a:cubicBezTo>
                    <a:cubicBezTo>
                      <a:pt x="72360" y="33617"/>
                      <a:pt x="72096" y="34012"/>
                      <a:pt x="71844" y="34419"/>
                    </a:cubicBezTo>
                    <a:cubicBezTo>
                      <a:pt x="71592" y="34754"/>
                      <a:pt x="71340" y="35101"/>
                      <a:pt x="71088" y="35436"/>
                    </a:cubicBezTo>
                    <a:lnTo>
                      <a:pt x="69948" y="36297"/>
                    </a:lnTo>
                    <a:lnTo>
                      <a:pt x="68628" y="37147"/>
                    </a:lnTo>
                    <a:lnTo>
                      <a:pt x="67104" y="38009"/>
                    </a:lnTo>
                    <a:lnTo>
                      <a:pt x="67104" y="38009"/>
                    </a:lnTo>
                    <a:lnTo>
                      <a:pt x="67104" y="39206"/>
                    </a:lnTo>
                    <a:cubicBezTo>
                      <a:pt x="67164" y="39553"/>
                      <a:pt x="67236" y="39888"/>
                      <a:pt x="67296" y="40235"/>
                    </a:cubicBezTo>
                    <a:cubicBezTo>
                      <a:pt x="67356" y="40582"/>
                      <a:pt x="67428" y="40917"/>
                      <a:pt x="67488" y="41264"/>
                    </a:cubicBezTo>
                    <a:cubicBezTo>
                      <a:pt x="67680" y="41551"/>
                      <a:pt x="67860" y="41827"/>
                      <a:pt x="68052" y="42114"/>
                    </a:cubicBezTo>
                    <a:cubicBezTo>
                      <a:pt x="68304" y="42688"/>
                      <a:pt x="68568" y="43251"/>
                      <a:pt x="68820" y="43825"/>
                    </a:cubicBezTo>
                    <a:cubicBezTo>
                      <a:pt x="68940" y="44112"/>
                      <a:pt x="69072" y="44400"/>
                      <a:pt x="69192" y="44687"/>
                    </a:cubicBezTo>
                    <a:cubicBezTo>
                      <a:pt x="69252" y="45034"/>
                      <a:pt x="69324" y="45369"/>
                      <a:pt x="69384" y="45716"/>
                    </a:cubicBezTo>
                    <a:lnTo>
                      <a:pt x="69384" y="45716"/>
                    </a:lnTo>
                    <a:lnTo>
                      <a:pt x="71844" y="46745"/>
                    </a:lnTo>
                    <a:lnTo>
                      <a:pt x="74124" y="47763"/>
                    </a:lnTo>
                    <a:lnTo>
                      <a:pt x="78480" y="49989"/>
                    </a:lnTo>
                    <a:lnTo>
                      <a:pt x="80760" y="51197"/>
                    </a:lnTo>
                    <a:lnTo>
                      <a:pt x="83028" y="52215"/>
                    </a:lnTo>
                    <a:lnTo>
                      <a:pt x="85500" y="53076"/>
                    </a:lnTo>
                    <a:lnTo>
                      <a:pt x="88152" y="53926"/>
                    </a:lnTo>
                    <a:lnTo>
                      <a:pt x="88152" y="53926"/>
                    </a:lnTo>
                    <a:lnTo>
                      <a:pt x="92136" y="54788"/>
                    </a:lnTo>
                    <a:lnTo>
                      <a:pt x="96108" y="55637"/>
                    </a:lnTo>
                    <a:lnTo>
                      <a:pt x="98196" y="55984"/>
                    </a:lnTo>
                    <a:lnTo>
                      <a:pt x="100092" y="56499"/>
                    </a:lnTo>
                    <a:lnTo>
                      <a:pt x="101796" y="57181"/>
                    </a:lnTo>
                    <a:lnTo>
                      <a:pt x="103512" y="58043"/>
                    </a:lnTo>
                    <a:lnTo>
                      <a:pt x="103512" y="58043"/>
                    </a:lnTo>
                    <a:lnTo>
                      <a:pt x="105216" y="59240"/>
                    </a:lnTo>
                    <a:cubicBezTo>
                      <a:pt x="105660" y="59634"/>
                      <a:pt x="106092" y="60041"/>
                      <a:pt x="106536" y="60436"/>
                    </a:cubicBezTo>
                    <a:lnTo>
                      <a:pt x="107868" y="61813"/>
                    </a:lnTo>
                    <a:cubicBezTo>
                      <a:pt x="108180" y="62327"/>
                      <a:pt x="108504" y="62830"/>
                      <a:pt x="108816" y="63344"/>
                    </a:cubicBezTo>
                    <a:cubicBezTo>
                      <a:pt x="109128" y="63919"/>
                      <a:pt x="109452" y="64481"/>
                      <a:pt x="109764" y="65056"/>
                    </a:cubicBezTo>
                    <a:cubicBezTo>
                      <a:pt x="110016" y="65630"/>
                      <a:pt x="110268" y="66193"/>
                      <a:pt x="110520" y="66767"/>
                    </a:cubicBezTo>
                    <a:cubicBezTo>
                      <a:pt x="110712" y="67449"/>
                      <a:pt x="110904" y="68144"/>
                      <a:pt x="111096" y="68826"/>
                    </a:cubicBezTo>
                    <a:cubicBezTo>
                      <a:pt x="111216" y="69448"/>
                      <a:pt x="111348" y="70082"/>
                      <a:pt x="111468" y="70705"/>
                    </a:cubicBezTo>
                    <a:lnTo>
                      <a:pt x="112224" y="75157"/>
                    </a:lnTo>
                    <a:cubicBezTo>
                      <a:pt x="112356" y="76700"/>
                      <a:pt x="112476" y="78244"/>
                      <a:pt x="112608" y="79788"/>
                    </a:cubicBezTo>
                    <a:cubicBezTo>
                      <a:pt x="112800" y="83151"/>
                      <a:pt x="112980" y="86526"/>
                      <a:pt x="113172" y="89889"/>
                    </a:cubicBezTo>
                    <a:lnTo>
                      <a:pt x="113172" y="89889"/>
                    </a:lnTo>
                    <a:cubicBezTo>
                      <a:pt x="113232" y="90511"/>
                      <a:pt x="113304" y="91145"/>
                      <a:pt x="113364" y="91768"/>
                    </a:cubicBezTo>
                    <a:cubicBezTo>
                      <a:pt x="113496" y="92342"/>
                      <a:pt x="113616" y="92905"/>
                      <a:pt x="113748" y="93479"/>
                    </a:cubicBezTo>
                    <a:cubicBezTo>
                      <a:pt x="114060" y="94616"/>
                      <a:pt x="114384" y="95765"/>
                      <a:pt x="114696" y="96902"/>
                    </a:cubicBezTo>
                    <a:cubicBezTo>
                      <a:pt x="115068" y="97931"/>
                      <a:pt x="115452" y="98960"/>
                      <a:pt x="115824" y="99990"/>
                    </a:cubicBezTo>
                    <a:cubicBezTo>
                      <a:pt x="115956" y="100564"/>
                      <a:pt x="116076" y="101126"/>
                      <a:pt x="116208" y="101701"/>
                    </a:cubicBezTo>
                    <a:cubicBezTo>
                      <a:pt x="116340" y="102216"/>
                      <a:pt x="116460" y="102730"/>
                      <a:pt x="116592" y="103245"/>
                    </a:cubicBezTo>
                    <a:lnTo>
                      <a:pt x="116592" y="103245"/>
                    </a:lnTo>
                    <a:lnTo>
                      <a:pt x="116772" y="105471"/>
                    </a:lnTo>
                    <a:cubicBezTo>
                      <a:pt x="116832" y="106153"/>
                      <a:pt x="116904" y="106835"/>
                      <a:pt x="116964" y="107517"/>
                    </a:cubicBezTo>
                    <a:cubicBezTo>
                      <a:pt x="117024" y="108714"/>
                      <a:pt x="117096" y="109923"/>
                      <a:pt x="117156" y="111119"/>
                    </a:cubicBezTo>
                    <a:cubicBezTo>
                      <a:pt x="117288" y="111694"/>
                      <a:pt x="117408" y="112256"/>
                      <a:pt x="117540" y="112831"/>
                    </a:cubicBezTo>
                    <a:cubicBezTo>
                      <a:pt x="117660" y="113405"/>
                      <a:pt x="117792" y="113968"/>
                      <a:pt x="117912" y="114542"/>
                    </a:cubicBezTo>
                    <a:cubicBezTo>
                      <a:pt x="118224" y="115057"/>
                      <a:pt x="118548" y="115571"/>
                      <a:pt x="118860" y="116086"/>
                    </a:cubicBezTo>
                    <a:lnTo>
                      <a:pt x="120000" y="117618"/>
                    </a:lnTo>
                    <a:lnTo>
                      <a:pt x="120000" y="117618"/>
                    </a:lnTo>
                    <a:lnTo>
                      <a:pt x="120000" y="119676"/>
                    </a:lnTo>
                    <a:lnTo>
                      <a:pt x="120000" y="119676"/>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grpSp>
        <p:sp>
          <p:nvSpPr>
            <p:cNvPr id="268" name="Shape 268"/>
            <p:cNvSpPr txBox="1"/>
            <p:nvPr/>
          </p:nvSpPr>
          <p:spPr>
            <a:xfrm>
              <a:off x="1321836"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Uitwerken informatiestrategie</a:t>
              </a:r>
              <a:endParaRPr sz="1900">
                <a:latin typeface="FlandersArtSans-Regular" panose="00000500000000000000" pitchFamily="2" charset="0"/>
              </a:endParaRPr>
            </a:p>
          </p:txBody>
        </p:sp>
        <p:sp>
          <p:nvSpPr>
            <p:cNvPr id="269" name="Shape 269"/>
            <p:cNvSpPr txBox="1"/>
            <p:nvPr/>
          </p:nvSpPr>
          <p:spPr>
            <a:xfrm>
              <a:off x="3729482"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Integreren van informatiestrategie in projectplan</a:t>
              </a:r>
              <a:endParaRPr sz="1900">
                <a:latin typeface="FlandersArtSans-Regular" panose="00000500000000000000" pitchFamily="2" charset="0"/>
              </a:endParaRPr>
            </a:p>
          </p:txBody>
        </p:sp>
        <p:sp>
          <p:nvSpPr>
            <p:cNvPr id="270" name="Shape 270"/>
            <p:cNvSpPr txBox="1"/>
            <p:nvPr/>
          </p:nvSpPr>
          <p:spPr>
            <a:xfrm>
              <a:off x="6148456"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Uitwerken van informatiemodel op basis van behoeften</a:t>
              </a:r>
              <a:endParaRPr sz="1900">
                <a:latin typeface="FlandersArtSans-Regular" panose="00000500000000000000" pitchFamily="2" charset="0"/>
              </a:endParaRPr>
            </a:p>
          </p:txBody>
        </p:sp>
        <p:sp>
          <p:nvSpPr>
            <p:cNvPr id="271" name="Shape 271"/>
            <p:cNvSpPr txBox="1"/>
            <p:nvPr/>
          </p:nvSpPr>
          <p:spPr>
            <a:xfrm>
              <a:off x="8555861"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Implementeren van semantische afspraken in elektronische diensten</a:t>
              </a:r>
              <a:endParaRPr sz="1900">
                <a:latin typeface="FlandersArtSans-Regular" panose="00000500000000000000" pitchFamily="2" charset="0"/>
              </a:endParaRPr>
            </a:p>
          </p:txBody>
        </p:sp>
      </p:grpSp>
      <p:sp>
        <p:nvSpPr>
          <p:cNvPr id="272" name="Shape 272"/>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a:solidFill>
                  <a:schemeClr val="dk1"/>
                </a:solidFill>
                <a:latin typeface="FlandersArtSans-Bold" panose="00000800000000000000" pitchFamily="2" charset="0"/>
                <a:ea typeface="Calibri"/>
                <a:cs typeface="Calibri"/>
                <a:sym typeface="Calibri"/>
              </a:rPr>
              <a:t>Voor </a:t>
            </a:r>
            <a:r>
              <a:rPr lang="en-GB" sz="3200" b="1" dirty="0" err="1">
                <a:solidFill>
                  <a:schemeClr val="dk1"/>
                </a:solidFill>
                <a:latin typeface="FlandersArtSans-Bold" panose="00000800000000000000" pitchFamily="2" charset="0"/>
                <a:ea typeface="Calibri"/>
                <a:cs typeface="Calibri"/>
                <a:sym typeface="Calibri"/>
              </a:rPr>
              <a:t>wie</a:t>
            </a:r>
            <a:r>
              <a:rPr lang="en-GB" sz="3200" b="1" dirty="0">
                <a:solidFill>
                  <a:schemeClr val="dk1"/>
                </a:solidFill>
                <a:latin typeface="FlandersArtSans-Bold" panose="00000800000000000000" pitchFamily="2" charset="0"/>
                <a:ea typeface="Calibri"/>
                <a:cs typeface="Calibri"/>
                <a:sym typeface="Calibri"/>
              </a:rPr>
              <a:t> is OSLO relevant?</a:t>
            </a:r>
            <a:endParaRPr sz="3200" b="1" i="1" dirty="0">
              <a:solidFill>
                <a:schemeClr val="dk1"/>
              </a:solidFill>
              <a:latin typeface="FlandersArtSans-Bold" panose="00000800000000000000" pitchFamily="2" charset="0"/>
              <a:ea typeface="Calibri"/>
              <a:cs typeface="Calibri"/>
              <a:sym typeface="Calibri"/>
            </a:endParaRPr>
          </a:p>
        </p:txBody>
      </p:sp>
      <p:sp>
        <p:nvSpPr>
          <p:cNvPr id="2" name="Slide Number Placeholder 1">
            <a:extLst>
              <a:ext uri="{FF2B5EF4-FFF2-40B4-BE49-F238E27FC236}">
                <a16:creationId xmlns:a16="http://schemas.microsoft.com/office/drawing/2014/main" id="{9E0EDAFE-5949-4D90-BE87-788183B0A9BB}"/>
              </a:ext>
            </a:extLst>
          </p:cNvPr>
          <p:cNvSpPr>
            <a:spLocks noGrp="1"/>
          </p:cNvSpPr>
          <p:nvPr>
            <p:ph type="sldNum" idx="12"/>
          </p:nvPr>
        </p:nvSpPr>
        <p:spPr/>
        <p:txBody>
          <a:bodyPr/>
          <a:lstStyle/>
          <a:p>
            <a:fld id="{00000000-1234-1234-1234-123412341234}" type="slidenum">
              <a:rPr lang="en-GB" smtClean="0"/>
              <a:pPr/>
              <a:t>8</a:t>
            </a:fld>
            <a:endParaRPr lang="en-GB"/>
          </a:p>
        </p:txBody>
      </p:sp>
    </p:spTree>
    <p:extLst>
      <p:ext uri="{BB962C8B-B14F-4D97-AF65-F5344CB8AC3E}">
        <p14:creationId xmlns:p14="http://schemas.microsoft.com/office/powerpoint/2010/main" val="2837506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a:t>OSLO </a:t>
            </a:r>
            <a:r>
              <a:rPr lang="en-GB" dirty="0" err="1"/>
              <a:t>Dienst</a:t>
            </a:r>
            <a:endParaRPr lang="en-GB" dirty="0"/>
          </a:p>
        </p:txBody>
      </p:sp>
      <p:sp>
        <p:nvSpPr>
          <p:cNvPr id="3" name="Title 2"/>
          <p:cNvSpPr>
            <a:spLocks noGrp="1"/>
          </p:cNvSpPr>
          <p:nvPr>
            <p:ph type="title"/>
          </p:nvPr>
        </p:nvSpPr>
        <p:spPr/>
        <p:txBody>
          <a:bodyPr/>
          <a:lstStyle/>
          <a:p>
            <a:r>
              <a:rPr lang="en-GB" dirty="0"/>
              <a:t>De </a:t>
            </a:r>
            <a:r>
              <a:rPr lang="en-GB" dirty="0" err="1"/>
              <a:t>standaard</a:t>
            </a:r>
            <a:endParaRPr lang="en-GB" dirty="0"/>
          </a:p>
        </p:txBody>
      </p:sp>
    </p:spTree>
    <p:extLst>
      <p:ext uri="{BB962C8B-B14F-4D97-AF65-F5344CB8AC3E}">
        <p14:creationId xmlns:p14="http://schemas.microsoft.com/office/powerpoint/2010/main" val="3075394061"/>
      </p:ext>
    </p:extLst>
  </p:cSld>
  <p:clrMapOvr>
    <a:masterClrMapping/>
  </p:clrMapOvr>
</p:sld>
</file>

<file path=ppt/theme/theme1.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VPresentatie.potx" id="{EEBBAA58-7305-40B6-96FB-57860A0C78F6}" vid="{2D56A21C-4764-44E4-9B13-86BAD52A47A1}"/>
    </a:ext>
  </a:extLst>
</a:theme>
</file>

<file path=ppt/theme/theme2.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bd5de4e-6ecd-4522-a9f4-1c24c7648312">
      <UserInfo>
        <DisplayName>Thijs Geert</DisplayName>
        <AccountId>120</AccountId>
        <AccountType/>
      </UserInfo>
      <UserInfo>
        <DisplayName>D'Haenens Thomas</DisplayName>
        <AccountId>288</AccountId>
        <AccountType/>
      </UserInfo>
      <UserInfo>
        <DisplayName>Scheerlinck Jens</DisplayName>
        <AccountId>913</AccountId>
        <AccountType/>
      </UserInfo>
      <UserInfo>
        <DisplayName>Buyle Raf</DisplayName>
        <AccountId>172</AccountId>
        <AccountType/>
      </UserInfo>
      <UserInfo>
        <DisplayName>Taelemans An</DisplayName>
        <AccountId>673</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4" ma:contentTypeDescription="Create a new document." ma:contentTypeScope="" ma:versionID="3786946277948c8c3366da98db3fb6ae">
  <xsd:schema xmlns:xsd="http://www.w3.org/2001/XMLSchema" xmlns:xs="http://www.w3.org/2001/XMLSchema" xmlns:p="http://schemas.microsoft.com/office/2006/metadata/properties" xmlns:ns2="abd5de4e-6ecd-4522-a9f4-1c24c7648312" xmlns:ns3="d8af5a5f-e2e6-468c-9f28-f81d99523fed" targetNamespace="http://schemas.microsoft.com/office/2006/metadata/properties" ma:root="true" ma:fieldsID="f09d434fbb825704eb23e1c37b8c9dd4" ns2:_="" ns3:_="">
    <xsd:import namespace="abd5de4e-6ecd-4522-a9f4-1c24c7648312"/>
    <xsd:import namespace="d8af5a5f-e2e6-468c-9f28-f81d99523fe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1D466C-44E0-46CE-B961-912D3F69980B}">
  <ds:schemaRefs>
    <ds:schemaRef ds:uri="http://schemas.microsoft.com/office/2006/documentManagement/types"/>
    <ds:schemaRef ds:uri="abd5de4e-6ecd-4522-a9f4-1c24c7648312"/>
    <ds:schemaRef ds:uri="d8af5a5f-e2e6-468c-9f28-f81d99523fed"/>
    <ds:schemaRef ds:uri="http://purl.org/dc/elements/1.1/"/>
    <ds:schemaRef ds:uri="http://schemas.openxmlformats.org/package/2006/metadata/core-properties"/>
    <ds:schemaRef ds:uri="http://www.w3.org/XML/1998/namespace"/>
    <ds:schemaRef ds:uri="http://schemas.microsoft.com/office/infopath/2007/PartnerControls"/>
    <ds:schemaRef ds:uri="http://purl.org/dc/term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09A2778A-E693-4931-B1F3-60D3A8DEFC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d5de4e-6ecd-4522-a9f4-1c24c7648312"/>
    <ds:schemaRef ds:uri="d8af5a5f-e2e6-468c-9f28-f81d99523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75FEB1-804E-4E94-8BC4-83BD510F94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AIVPresentatie</Template>
  <TotalTime>6086</TotalTime>
  <Words>1297</Words>
  <Application>Microsoft Office PowerPoint</Application>
  <PresentationFormat>A4 Paper (210x297 mm)</PresentationFormat>
  <Paragraphs>326</Paragraphs>
  <Slides>47</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Arial</vt:lpstr>
      <vt:lpstr>Helvetica Neue</vt:lpstr>
      <vt:lpstr>FlandersArtSans-Regular</vt:lpstr>
      <vt:lpstr>FlandersArtSans-Light</vt:lpstr>
      <vt:lpstr>Wingdings</vt:lpstr>
      <vt:lpstr>Calibri</vt:lpstr>
      <vt:lpstr>Noto Sans Symbols</vt:lpstr>
      <vt:lpstr>FlandersArtSans-Bold</vt:lpstr>
      <vt:lpstr>Georgia</vt:lpstr>
      <vt:lpstr>Office Theme</vt:lpstr>
      <vt:lpstr>OSLO-Dienst</vt:lpstr>
      <vt:lpstr>Praktische afspraken</vt:lpstr>
      <vt:lpstr>Overzicht</vt:lpstr>
      <vt:lpstr>Inleiding</vt:lpstr>
      <vt:lpstr>PowerPoint Presentation</vt:lpstr>
      <vt:lpstr>PowerPoint Presentation</vt:lpstr>
      <vt:lpstr>PowerPoint Presentation</vt:lpstr>
      <vt:lpstr>PowerPoint Presentation</vt:lpstr>
      <vt:lpstr>De standaard</vt:lpstr>
      <vt:lpstr>Standaard</vt:lpstr>
      <vt:lpstr>Interoperabiliteit</vt:lpstr>
      <vt:lpstr>Interoperabilteit</vt:lpstr>
      <vt:lpstr>Semantiek</vt:lpstr>
      <vt:lpstr>Techniek</vt:lpstr>
      <vt:lpstr>PIM-&gt;PSM-&gt;code</vt:lpstr>
      <vt:lpstr>Use cases</vt:lpstr>
      <vt:lpstr>Use cases dienst/dienstencataloog</vt:lpstr>
      <vt:lpstr>Bestaande standaarden/applicaties</vt:lpstr>
      <vt:lpstr>Bestaande standaarden/applicaties</vt:lpstr>
      <vt:lpstr>Definitie Publieke Dienstverlening</vt:lpstr>
      <vt:lpstr>Model Publieke Dienstverlening</vt:lpstr>
      <vt:lpstr>Beschrijving aanbod</vt:lpstr>
      <vt:lpstr>Beschrijving aanbod</vt:lpstr>
      <vt:lpstr>Publieke dienstverlening</vt:lpstr>
      <vt:lpstr>Publieke dienstverlening</vt:lpstr>
      <vt:lpstr>Procedures, voorwaarden, rechten, prijs</vt:lpstr>
      <vt:lpstr>Procedures, voorwaarden, rechten, prijs</vt:lpstr>
      <vt:lpstr>Betrokken organisaties</vt:lpstr>
      <vt:lpstr>Betrokken organisaties</vt:lpstr>
      <vt:lpstr>Te verwachten output</vt:lpstr>
      <vt:lpstr>Te verwachten output</vt:lpstr>
      <vt:lpstr>Contactinfo, kanalen</vt:lpstr>
      <vt:lpstr>Contactinfo, kanalen</vt:lpstr>
      <vt:lpstr>Identificatie, levenscyclus</vt:lpstr>
      <vt:lpstr>Identificatie, levenscyclus</vt:lpstr>
      <vt:lpstr>Identificatie, levenscyclus</vt:lpstr>
      <vt:lpstr>Deliverables</vt:lpstr>
      <vt:lpstr>Vocabularium vs Applicatieprofiel</vt:lpstr>
      <vt:lpstr>Vocabularium OSLO-Dienst</vt:lpstr>
      <vt:lpstr>Applicatieprofiel OSLO-Dienstencataloog</vt:lpstr>
      <vt:lpstr>Toepassingen</vt:lpstr>
      <vt:lpstr>Toepassingen</vt:lpstr>
      <vt:lpstr>Toepassingen</vt:lpstr>
      <vt:lpstr>Toepassingen</vt:lpstr>
      <vt:lpstr>Vragen?</vt:lpstr>
      <vt:lpstr>Vervolgstappen</vt:lpstr>
      <vt:lpstr>PowerPoint Presentation</vt:lpstr>
    </vt:vector>
  </TitlesOfParts>
  <Company>Informatie Vlaanderen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OSLO-Organisatie</dc:title>
  <dc:creator>Thijs Geert</dc:creator>
  <cp:lastModifiedBy>Thijs Geert</cp:lastModifiedBy>
  <cp:revision>48</cp:revision>
  <dcterms:created xsi:type="dcterms:W3CDTF">2018-05-03T08:56:02Z</dcterms:created>
  <dcterms:modified xsi:type="dcterms:W3CDTF">2018-05-08T21:46:29Z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ies>
</file>